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3"/>
  </p:notesMasterIdLst>
  <p:handoutMasterIdLst>
    <p:handoutMasterId r:id="rId24"/>
  </p:handoutMasterIdLst>
  <p:sldIdLst>
    <p:sldId id="256" r:id="rId5"/>
    <p:sldId id="257" r:id="rId6"/>
    <p:sldId id="258" r:id="rId7"/>
    <p:sldId id="261" r:id="rId8"/>
    <p:sldId id="262" r:id="rId9"/>
    <p:sldId id="264" r:id="rId10"/>
    <p:sldId id="276" r:id="rId11"/>
    <p:sldId id="266" r:id="rId12"/>
    <p:sldId id="275" r:id="rId13"/>
    <p:sldId id="269" r:id="rId14"/>
    <p:sldId id="268" r:id="rId15"/>
    <p:sldId id="271" r:id="rId16"/>
    <p:sldId id="273" r:id="rId17"/>
    <p:sldId id="272" r:id="rId18"/>
    <p:sldId id="267" r:id="rId19"/>
    <p:sldId id="263" r:id="rId20"/>
    <p:sldId id="274" r:id="rId21"/>
    <p:sldId id="260" r:id="rId2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džáková Ivona" initials="NI" lastIdx="1" clrIdx="0">
    <p:extLst>
      <p:ext uri="{19B8F6BF-5375-455C-9EA6-DF929625EA0E}">
        <p15:presenceInfo xmlns:p15="http://schemas.microsoft.com/office/powerpoint/2012/main" userId="S::nodzakova.ivona@kr-jihomoravsky.cz::a56e270d-ed86-41cc-bb5d-892e35b993c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B5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5FE3F1-E2A6-48F6-967A-A60F2B2E9075}" v="11999" dt="2021-10-20T07:08:21.930"/>
    <p1510:client id="{7229ED14-B76B-4686-88CC-BE88AA95BA9E}" v="6398" dt="2021-10-20T07:15:46.4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83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lachá Veronika" userId="3d4d0f66-382f-480c-acf0-84af07f74ea1" providerId="ADAL" clId="{015FE3F1-E2A6-48F6-967A-A60F2B2E9075}"/>
    <pc:docChg chg="undo custSel mod addSld delSld modSld sldOrd">
      <pc:chgData name="Plachá Veronika" userId="3d4d0f66-382f-480c-acf0-84af07f74ea1" providerId="ADAL" clId="{015FE3F1-E2A6-48F6-967A-A60F2B2E9075}" dt="2021-10-20T07:58:59.640" v="11966" actId="113"/>
      <pc:docMkLst>
        <pc:docMk/>
      </pc:docMkLst>
      <pc:sldChg chg="modSp">
        <pc:chgData name="Plachá Veronika" userId="3d4d0f66-382f-480c-acf0-84af07f74ea1" providerId="ADAL" clId="{015FE3F1-E2A6-48F6-967A-A60F2B2E9075}" dt="2021-10-20T05:19:19.254" v="8371" actId="207"/>
        <pc:sldMkLst>
          <pc:docMk/>
          <pc:sldMk cId="3682693820" sldId="256"/>
        </pc:sldMkLst>
        <pc:spChg chg="mod">
          <ac:chgData name="Plachá Veronika" userId="3d4d0f66-382f-480c-acf0-84af07f74ea1" providerId="ADAL" clId="{015FE3F1-E2A6-48F6-967A-A60F2B2E9075}" dt="2021-10-20T05:19:19.254" v="8371" actId="207"/>
          <ac:spMkLst>
            <pc:docMk/>
            <pc:sldMk cId="3682693820" sldId="256"/>
            <ac:spMk id="3" creationId="{7556B0C4-0C6C-451E-AA2A-88CD7C91A532}"/>
          </ac:spMkLst>
        </pc:spChg>
      </pc:sldChg>
      <pc:sldChg chg="addSp delSp modSp add">
        <pc:chgData name="Plachá Veronika" userId="3d4d0f66-382f-480c-acf0-84af07f74ea1" providerId="ADAL" clId="{015FE3F1-E2A6-48F6-967A-A60F2B2E9075}" dt="2021-10-20T07:08:21.930" v="11956" actId="47"/>
        <pc:sldMkLst>
          <pc:docMk/>
          <pc:sldMk cId="2641515069" sldId="257"/>
        </pc:sldMkLst>
        <pc:spChg chg="mod">
          <ac:chgData name="Plachá Veronika" userId="3d4d0f66-382f-480c-acf0-84af07f74ea1" providerId="ADAL" clId="{015FE3F1-E2A6-48F6-967A-A60F2B2E9075}" dt="2021-10-20T05:23:39.965" v="8483" actId="20577"/>
          <ac:spMkLst>
            <pc:docMk/>
            <pc:sldMk cId="2641515069" sldId="257"/>
            <ac:spMk id="2" creationId="{44EFCE3C-FB9F-4A99-8FAC-398805E0F28C}"/>
          </ac:spMkLst>
        </pc:spChg>
        <pc:spChg chg="mod">
          <ac:chgData name="Plachá Veronika" userId="3d4d0f66-382f-480c-acf0-84af07f74ea1" providerId="ADAL" clId="{015FE3F1-E2A6-48F6-967A-A60F2B2E9075}" dt="2021-10-20T06:58:38.522" v="11841" actId="20577"/>
          <ac:spMkLst>
            <pc:docMk/>
            <pc:sldMk cId="2641515069" sldId="257"/>
            <ac:spMk id="3" creationId="{A2748419-6200-4EB2-B525-ABDA61A84CA0}"/>
          </ac:spMkLst>
        </pc:spChg>
        <pc:spChg chg="add del mod">
          <ac:chgData name="Plachá Veronika" userId="3d4d0f66-382f-480c-acf0-84af07f74ea1" providerId="ADAL" clId="{015FE3F1-E2A6-48F6-967A-A60F2B2E9075}" dt="2021-10-20T07:08:21.930" v="11956" actId="47"/>
          <ac:spMkLst>
            <pc:docMk/>
            <pc:sldMk cId="2641515069" sldId="257"/>
            <ac:spMk id="4" creationId="{B381D7F5-B99C-40B7-86B7-CF869D2A04B5}"/>
          </ac:spMkLst>
        </pc:spChg>
      </pc:sldChg>
      <pc:sldChg chg="addSp delSp modSp add del mod setBg setClrOvrMap delDesignElem">
        <pc:chgData name="Plachá Veronika" userId="3d4d0f66-382f-480c-acf0-84af07f74ea1" providerId="ADAL" clId="{015FE3F1-E2A6-48F6-967A-A60F2B2E9075}" dt="2021-10-19T11:04:50.287" v="279" actId="2696"/>
        <pc:sldMkLst>
          <pc:docMk/>
          <pc:sldMk cId="3208057163" sldId="257"/>
        </pc:sldMkLst>
        <pc:spChg chg="del">
          <ac:chgData name="Plachá Veronika" userId="3d4d0f66-382f-480c-acf0-84af07f74ea1" providerId="ADAL" clId="{015FE3F1-E2A6-48F6-967A-A60F2B2E9075}" dt="2021-10-19T11:02:51.448" v="252"/>
          <ac:spMkLst>
            <pc:docMk/>
            <pc:sldMk cId="3208057163" sldId="257"/>
            <ac:spMk id="2" creationId="{F8B2A8EB-1789-491A-9D3D-2F258A6ABC3C}"/>
          </ac:spMkLst>
        </pc:spChg>
        <pc:spChg chg="del">
          <ac:chgData name="Plachá Veronika" userId="3d4d0f66-382f-480c-acf0-84af07f74ea1" providerId="ADAL" clId="{015FE3F1-E2A6-48F6-967A-A60F2B2E9075}" dt="2021-10-19T11:02:51.448" v="252"/>
          <ac:spMkLst>
            <pc:docMk/>
            <pc:sldMk cId="3208057163" sldId="257"/>
            <ac:spMk id="3" creationId="{8CE3BAC7-4841-4DE2-835E-500411623A7D}"/>
          </ac:spMkLst>
        </pc:spChg>
        <pc:spChg chg="add del mod">
          <ac:chgData name="Plachá Veronika" userId="3d4d0f66-382f-480c-acf0-84af07f74ea1" providerId="ADAL" clId="{015FE3F1-E2A6-48F6-967A-A60F2B2E9075}" dt="2021-10-19T11:04:10.611" v="271"/>
          <ac:spMkLst>
            <pc:docMk/>
            <pc:sldMk cId="3208057163" sldId="257"/>
            <ac:spMk id="4" creationId="{8FA0D1BC-D83F-4D63-9414-041FC372A532}"/>
          </ac:spMkLst>
        </pc:spChg>
        <pc:spChg chg="add del mod">
          <ac:chgData name="Plachá Veronika" userId="3d4d0f66-382f-480c-acf0-84af07f74ea1" providerId="ADAL" clId="{015FE3F1-E2A6-48F6-967A-A60F2B2E9075}" dt="2021-10-19T11:03:27.902" v="262" actId="931"/>
          <ac:spMkLst>
            <pc:docMk/>
            <pc:sldMk cId="3208057163" sldId="257"/>
            <ac:spMk id="5" creationId="{5A8E8E7A-D378-474A-83B2-2CC6852A9F4D}"/>
          </ac:spMkLst>
        </pc:spChg>
        <pc:spChg chg="add del mod">
          <ac:chgData name="Plachá Veronika" userId="3d4d0f66-382f-480c-acf0-84af07f74ea1" providerId="ADAL" clId="{015FE3F1-E2A6-48F6-967A-A60F2B2E9075}" dt="2021-10-19T11:04:10.611" v="271"/>
          <ac:spMkLst>
            <pc:docMk/>
            <pc:sldMk cId="3208057163" sldId="257"/>
            <ac:spMk id="6" creationId="{2FDCCE83-C0C1-4001-AA64-DA3AEC8CF85B}"/>
          </ac:spMkLst>
        </pc:spChg>
        <pc:spChg chg="add del mod">
          <ac:chgData name="Plachá Veronika" userId="3d4d0f66-382f-480c-acf0-84af07f74ea1" providerId="ADAL" clId="{015FE3F1-E2A6-48F6-967A-A60F2B2E9075}" dt="2021-10-19T11:04:10.611" v="271"/>
          <ac:spMkLst>
            <pc:docMk/>
            <pc:sldMk cId="3208057163" sldId="257"/>
            <ac:spMk id="9" creationId="{CCCEE2A9-D9D1-4145-B74B-D3681285D432}"/>
          </ac:spMkLst>
        </pc:spChg>
        <pc:spChg chg="add del mod">
          <ac:chgData name="Plachá Veronika" userId="3d4d0f66-382f-480c-acf0-84af07f74ea1" providerId="ADAL" clId="{015FE3F1-E2A6-48F6-967A-A60F2B2E9075}" dt="2021-10-19T11:04:24.709" v="272"/>
          <ac:spMkLst>
            <pc:docMk/>
            <pc:sldMk cId="3208057163" sldId="257"/>
            <ac:spMk id="10" creationId="{416F346F-2746-4893-A7F6-31C52900098E}"/>
          </ac:spMkLst>
        </pc:spChg>
        <pc:spChg chg="add del mod">
          <ac:chgData name="Plachá Veronika" userId="3d4d0f66-382f-480c-acf0-84af07f74ea1" providerId="ADAL" clId="{015FE3F1-E2A6-48F6-967A-A60F2B2E9075}" dt="2021-10-19T11:04:24.709" v="272"/>
          <ac:spMkLst>
            <pc:docMk/>
            <pc:sldMk cId="3208057163" sldId="257"/>
            <ac:spMk id="11" creationId="{DF0962A7-2C0E-47A8-A214-88C8664030C3}"/>
          </ac:spMkLst>
        </pc:spChg>
        <pc:spChg chg="add del mod">
          <ac:chgData name="Plachá Veronika" userId="3d4d0f66-382f-480c-acf0-84af07f74ea1" providerId="ADAL" clId="{015FE3F1-E2A6-48F6-967A-A60F2B2E9075}" dt="2021-10-19T11:04:30.938" v="273"/>
          <ac:spMkLst>
            <pc:docMk/>
            <pc:sldMk cId="3208057163" sldId="257"/>
            <ac:spMk id="12" creationId="{47D8CE6E-F636-4222-8798-78C919429E8E}"/>
          </ac:spMkLst>
        </pc:spChg>
        <pc:spChg chg="add del">
          <ac:chgData name="Plachá Veronika" userId="3d4d0f66-382f-480c-acf0-84af07f74ea1" providerId="ADAL" clId="{015FE3F1-E2A6-48F6-967A-A60F2B2E9075}" dt="2021-10-19T11:03:39.014" v="264" actId="26606"/>
          <ac:spMkLst>
            <pc:docMk/>
            <pc:sldMk cId="3208057163" sldId="257"/>
            <ac:spMk id="13" creationId="{4025239F-A6FB-43A8-BD4A-3FB7C0B48DF5}"/>
          </ac:spMkLst>
        </pc:spChg>
        <pc:spChg chg="add del mod">
          <ac:chgData name="Plachá Veronika" userId="3d4d0f66-382f-480c-acf0-84af07f74ea1" providerId="ADAL" clId="{015FE3F1-E2A6-48F6-967A-A60F2B2E9075}" dt="2021-10-19T11:04:30.938" v="273"/>
          <ac:spMkLst>
            <pc:docMk/>
            <pc:sldMk cId="3208057163" sldId="257"/>
            <ac:spMk id="14" creationId="{E51D0903-8B50-46D3-AB70-8B6AB74BA3E4}"/>
          </ac:spMkLst>
        </pc:spChg>
        <pc:spChg chg="add del">
          <ac:chgData name="Plachá Veronika" userId="3d4d0f66-382f-480c-acf0-84af07f74ea1" providerId="ADAL" clId="{015FE3F1-E2A6-48F6-967A-A60F2B2E9075}" dt="2021-10-19T11:03:39.014" v="264" actId="26606"/>
          <ac:spMkLst>
            <pc:docMk/>
            <pc:sldMk cId="3208057163" sldId="257"/>
            <ac:spMk id="15" creationId="{9F5EF35B-201C-44F0-B571-2B74F952707D}"/>
          </ac:spMkLst>
        </pc:spChg>
        <pc:spChg chg="add del mod">
          <ac:chgData name="Plachá Veronika" userId="3d4d0f66-382f-480c-acf0-84af07f74ea1" providerId="ADAL" clId="{015FE3F1-E2A6-48F6-967A-A60F2B2E9075}" dt="2021-10-19T11:04:45.540" v="278"/>
          <ac:spMkLst>
            <pc:docMk/>
            <pc:sldMk cId="3208057163" sldId="257"/>
            <ac:spMk id="16" creationId="{86A3F2E8-10CA-4FB4-9C69-CE07BF1EDF40}"/>
          </ac:spMkLst>
        </pc:spChg>
        <pc:spChg chg="add del">
          <ac:chgData name="Plachá Veronika" userId="3d4d0f66-382f-480c-acf0-84af07f74ea1" providerId="ADAL" clId="{015FE3F1-E2A6-48F6-967A-A60F2B2E9075}" dt="2021-10-19T11:03:39.014" v="264" actId="26606"/>
          <ac:spMkLst>
            <pc:docMk/>
            <pc:sldMk cId="3208057163" sldId="257"/>
            <ac:spMk id="17" creationId="{4BF33555-1B12-49B5-BADE-CEAB32216861}"/>
          </ac:spMkLst>
        </pc:spChg>
        <pc:spChg chg="add mod">
          <ac:chgData name="Plachá Veronika" userId="3d4d0f66-382f-480c-acf0-84af07f74ea1" providerId="ADAL" clId="{015FE3F1-E2A6-48F6-967A-A60F2B2E9075}" dt="2021-10-19T11:04:45.540" v="278"/>
          <ac:spMkLst>
            <pc:docMk/>
            <pc:sldMk cId="3208057163" sldId="257"/>
            <ac:spMk id="18" creationId="{6937C442-6DD9-43F9-A005-0A038402CAA6}"/>
          </ac:spMkLst>
        </pc:spChg>
        <pc:spChg chg="add del">
          <ac:chgData name="Plachá Veronika" userId="3d4d0f66-382f-480c-acf0-84af07f74ea1" providerId="ADAL" clId="{015FE3F1-E2A6-48F6-967A-A60F2B2E9075}" dt="2021-10-19T11:03:46.083" v="268" actId="26606"/>
          <ac:spMkLst>
            <pc:docMk/>
            <pc:sldMk cId="3208057163" sldId="257"/>
            <ac:spMk id="19" creationId="{4025239F-A6FB-43A8-BD4A-3FB7C0B48DF5}"/>
          </ac:spMkLst>
        </pc:spChg>
        <pc:spChg chg="add mod">
          <ac:chgData name="Plachá Veronika" userId="3d4d0f66-382f-480c-acf0-84af07f74ea1" providerId="ADAL" clId="{015FE3F1-E2A6-48F6-967A-A60F2B2E9075}" dt="2021-10-19T11:04:45.540" v="278"/>
          <ac:spMkLst>
            <pc:docMk/>
            <pc:sldMk cId="3208057163" sldId="257"/>
            <ac:spMk id="20" creationId="{D2EF9A27-999A-4801-BAFF-8E074B7B416F}"/>
          </ac:spMkLst>
        </pc:spChg>
        <pc:spChg chg="add del">
          <ac:chgData name="Plachá Veronika" userId="3d4d0f66-382f-480c-acf0-84af07f74ea1" providerId="ADAL" clId="{015FE3F1-E2A6-48F6-967A-A60F2B2E9075}" dt="2021-10-19T11:04:39.432" v="275" actId="26606"/>
          <ac:spMkLst>
            <pc:docMk/>
            <pc:sldMk cId="3208057163" sldId="257"/>
            <ac:spMk id="21" creationId="{13E75778-8865-451E-A418-58B337FE5B33}"/>
          </ac:spMkLst>
        </pc:spChg>
        <pc:spChg chg="add del">
          <ac:chgData name="Plachá Veronika" userId="3d4d0f66-382f-480c-acf0-84af07f74ea1" providerId="ADAL" clId="{015FE3F1-E2A6-48F6-967A-A60F2B2E9075}" dt="2021-10-19T11:04:39.432" v="275" actId="26606"/>
          <ac:spMkLst>
            <pc:docMk/>
            <pc:sldMk cId="3208057163" sldId="257"/>
            <ac:spMk id="23" creationId="{04B3A732-BD30-43B3-B22F-86F94190750E}"/>
          </ac:spMkLst>
        </pc:spChg>
        <pc:spChg chg="add del">
          <ac:chgData name="Plachá Veronika" userId="3d4d0f66-382f-480c-acf0-84af07f74ea1" providerId="ADAL" clId="{015FE3F1-E2A6-48F6-967A-A60F2B2E9075}" dt="2021-10-19T11:04:10.611" v="271"/>
          <ac:spMkLst>
            <pc:docMk/>
            <pc:sldMk cId="3208057163" sldId="257"/>
            <ac:spMk id="24" creationId="{4025239F-A6FB-43A8-BD4A-3FB7C0B48DF5}"/>
          </ac:spMkLst>
        </pc:spChg>
        <pc:spChg chg="add del">
          <ac:chgData name="Plachá Veronika" userId="3d4d0f66-382f-480c-acf0-84af07f74ea1" providerId="ADAL" clId="{015FE3F1-E2A6-48F6-967A-A60F2B2E9075}" dt="2021-10-19T11:04:39.432" v="275" actId="26606"/>
          <ac:spMkLst>
            <pc:docMk/>
            <pc:sldMk cId="3208057163" sldId="257"/>
            <ac:spMk id="25" creationId="{CB5978F0-8D3C-4B12-B071-F1254173E35D}"/>
          </ac:spMkLst>
        </pc:spChg>
        <pc:spChg chg="add del">
          <ac:chgData name="Plachá Veronika" userId="3d4d0f66-382f-480c-acf0-84af07f74ea1" providerId="ADAL" clId="{015FE3F1-E2A6-48F6-967A-A60F2B2E9075}" dt="2021-10-19T11:04:10.611" v="271"/>
          <ac:spMkLst>
            <pc:docMk/>
            <pc:sldMk cId="3208057163" sldId="257"/>
            <ac:spMk id="26" creationId="{9F5EF35B-201C-44F0-B571-2B74F952707D}"/>
          </ac:spMkLst>
        </pc:spChg>
        <pc:spChg chg="add del">
          <ac:chgData name="Plachá Veronika" userId="3d4d0f66-382f-480c-acf0-84af07f74ea1" providerId="ADAL" clId="{015FE3F1-E2A6-48F6-967A-A60F2B2E9075}" dt="2021-10-19T11:04:45.540" v="278"/>
          <ac:spMkLst>
            <pc:docMk/>
            <pc:sldMk cId="3208057163" sldId="257"/>
            <ac:spMk id="27" creationId="{C0A57A26-ECBF-4A8A-B307-41F0BDD94B37}"/>
          </ac:spMkLst>
        </pc:spChg>
        <pc:spChg chg="add del">
          <ac:chgData name="Plachá Veronika" userId="3d4d0f66-382f-480c-acf0-84af07f74ea1" providerId="ADAL" clId="{015FE3F1-E2A6-48F6-967A-A60F2B2E9075}" dt="2021-10-19T11:04:10.611" v="271"/>
          <ac:spMkLst>
            <pc:docMk/>
            <pc:sldMk cId="3208057163" sldId="257"/>
            <ac:spMk id="28" creationId="{4BF33555-1B12-49B5-BADE-CEAB32216861}"/>
          </ac:spMkLst>
        </pc:spChg>
        <pc:spChg chg="add del">
          <ac:chgData name="Plachá Veronika" userId="3d4d0f66-382f-480c-acf0-84af07f74ea1" providerId="ADAL" clId="{015FE3F1-E2A6-48F6-967A-A60F2B2E9075}" dt="2021-10-19T11:04:45.540" v="278"/>
          <ac:spMkLst>
            <pc:docMk/>
            <pc:sldMk cId="3208057163" sldId="257"/>
            <ac:spMk id="29" creationId="{13E75778-8865-451E-A418-58B337FE5B33}"/>
          </ac:spMkLst>
        </pc:spChg>
        <pc:spChg chg="add del">
          <ac:chgData name="Plachá Veronika" userId="3d4d0f66-382f-480c-acf0-84af07f74ea1" providerId="ADAL" clId="{015FE3F1-E2A6-48F6-967A-A60F2B2E9075}" dt="2021-10-19T11:04:45.540" v="278"/>
          <ac:spMkLst>
            <pc:docMk/>
            <pc:sldMk cId="3208057163" sldId="257"/>
            <ac:spMk id="30" creationId="{CC828AE3-FA58-43DF-B083-6AA3C102AF0C}"/>
          </ac:spMkLst>
        </pc:spChg>
        <pc:spChg chg="add del">
          <ac:chgData name="Plachá Veronika" userId="3d4d0f66-382f-480c-acf0-84af07f74ea1" providerId="ADAL" clId="{015FE3F1-E2A6-48F6-967A-A60F2B2E9075}" dt="2021-10-19T11:04:45.540" v="278"/>
          <ac:spMkLst>
            <pc:docMk/>
            <pc:sldMk cId="3208057163" sldId="257"/>
            <ac:spMk id="31" creationId="{14AF9CD9-31C2-43D9-9F5C-A0E097262D5E}"/>
          </ac:spMkLst>
        </pc:spChg>
        <pc:picChg chg="add del mod ord">
          <ac:chgData name="Plachá Veronika" userId="3d4d0f66-382f-480c-acf0-84af07f74ea1" providerId="ADAL" clId="{015FE3F1-E2A6-48F6-967A-A60F2B2E9075}" dt="2021-10-19T11:04:00.033" v="269"/>
          <ac:picMkLst>
            <pc:docMk/>
            <pc:sldMk cId="3208057163" sldId="257"/>
            <ac:picMk id="8" creationId="{727E6A35-FB2A-4B8B-B08C-18DCC510A9E0}"/>
          </ac:picMkLst>
        </pc:picChg>
      </pc:sldChg>
      <pc:sldChg chg="modSp ord">
        <pc:chgData name="Plachá Veronika" userId="3d4d0f66-382f-480c-acf0-84af07f74ea1" providerId="ADAL" clId="{015FE3F1-E2A6-48F6-967A-A60F2B2E9075}" dt="2021-10-20T06:59:43.609" v="11858" actId="20577"/>
        <pc:sldMkLst>
          <pc:docMk/>
          <pc:sldMk cId="1655415645" sldId="258"/>
        </pc:sldMkLst>
        <pc:spChg chg="mod">
          <ac:chgData name="Plachá Veronika" userId="3d4d0f66-382f-480c-acf0-84af07f74ea1" providerId="ADAL" clId="{015FE3F1-E2A6-48F6-967A-A60F2B2E9075}" dt="2021-10-20T06:59:43.609" v="11858" actId="20577"/>
          <ac:spMkLst>
            <pc:docMk/>
            <pc:sldMk cId="1655415645" sldId="258"/>
            <ac:spMk id="3" creationId="{E69DAFAF-700E-41FB-BED7-494220DE6998}"/>
          </ac:spMkLst>
        </pc:spChg>
      </pc:sldChg>
      <pc:sldChg chg="modSp add">
        <pc:chgData name="Plachá Veronika" userId="3d4d0f66-382f-480c-acf0-84af07f74ea1" providerId="ADAL" clId="{015FE3F1-E2A6-48F6-967A-A60F2B2E9075}" dt="2021-10-20T05:10:40.012" v="8208" actId="27636"/>
        <pc:sldMkLst>
          <pc:docMk/>
          <pc:sldMk cId="4162837094" sldId="260"/>
        </pc:sldMkLst>
        <pc:spChg chg="mod">
          <ac:chgData name="Plachá Veronika" userId="3d4d0f66-382f-480c-acf0-84af07f74ea1" providerId="ADAL" clId="{015FE3F1-E2A6-48F6-967A-A60F2B2E9075}" dt="2021-10-19T11:28:32.121" v="1065" actId="20577"/>
          <ac:spMkLst>
            <pc:docMk/>
            <pc:sldMk cId="4162837094" sldId="260"/>
            <ac:spMk id="2" creationId="{420779E6-ED92-4EA2-84FB-4F868CBD425E}"/>
          </ac:spMkLst>
        </pc:spChg>
        <pc:spChg chg="mod">
          <ac:chgData name="Plachá Veronika" userId="3d4d0f66-382f-480c-acf0-84af07f74ea1" providerId="ADAL" clId="{015FE3F1-E2A6-48F6-967A-A60F2B2E9075}" dt="2021-10-20T05:10:40.012" v="8208" actId="27636"/>
          <ac:spMkLst>
            <pc:docMk/>
            <pc:sldMk cId="4162837094" sldId="260"/>
            <ac:spMk id="3" creationId="{A57F3D37-75D6-480A-A2B6-0BD3F16264E9}"/>
          </ac:spMkLst>
        </pc:spChg>
      </pc:sldChg>
      <pc:sldChg chg="addSp modSp add">
        <pc:chgData name="Plachá Veronika" userId="3d4d0f66-382f-480c-acf0-84af07f74ea1" providerId="ADAL" clId="{015FE3F1-E2A6-48F6-967A-A60F2B2E9075}" dt="2021-10-20T07:04:07.539" v="11911" actId="20577"/>
        <pc:sldMkLst>
          <pc:docMk/>
          <pc:sldMk cId="4033260581" sldId="261"/>
        </pc:sldMkLst>
        <pc:spChg chg="mod">
          <ac:chgData name="Plachá Veronika" userId="3d4d0f66-382f-480c-acf0-84af07f74ea1" providerId="ADAL" clId="{015FE3F1-E2A6-48F6-967A-A60F2B2E9075}" dt="2021-10-20T07:04:07.539" v="11911" actId="20577"/>
          <ac:spMkLst>
            <pc:docMk/>
            <pc:sldMk cId="4033260581" sldId="261"/>
            <ac:spMk id="2" creationId="{3159C0DD-BCD4-414E-B924-00B5352D679A}"/>
          </ac:spMkLst>
        </pc:spChg>
        <pc:spChg chg="mod">
          <ac:chgData name="Plachá Veronika" userId="3d4d0f66-382f-480c-acf0-84af07f74ea1" providerId="ADAL" clId="{015FE3F1-E2A6-48F6-967A-A60F2B2E9075}" dt="2021-10-20T05:30:51.531" v="8635" actId="27636"/>
          <ac:spMkLst>
            <pc:docMk/>
            <pc:sldMk cId="4033260581" sldId="261"/>
            <ac:spMk id="3" creationId="{86E99A40-6F11-46A4-B343-9437973DE7FE}"/>
          </ac:spMkLst>
        </pc:spChg>
        <pc:picChg chg="add mod">
          <ac:chgData name="Plachá Veronika" userId="3d4d0f66-382f-480c-acf0-84af07f74ea1" providerId="ADAL" clId="{015FE3F1-E2A6-48F6-967A-A60F2B2E9075}" dt="2021-10-19T11:41:16.637" v="1433" actId="1076"/>
          <ac:picMkLst>
            <pc:docMk/>
            <pc:sldMk cId="4033260581" sldId="261"/>
            <ac:picMk id="5" creationId="{A564FE43-F9F9-4E6C-BBFD-B443BD07253A}"/>
          </ac:picMkLst>
        </pc:picChg>
      </pc:sldChg>
      <pc:sldChg chg="addSp delSp modSp add">
        <pc:chgData name="Plachá Veronika" userId="3d4d0f66-382f-480c-acf0-84af07f74ea1" providerId="ADAL" clId="{015FE3F1-E2A6-48F6-967A-A60F2B2E9075}" dt="2021-10-20T07:04:10.761" v="11913" actId="20577"/>
        <pc:sldMkLst>
          <pc:docMk/>
          <pc:sldMk cId="1133857274" sldId="262"/>
        </pc:sldMkLst>
        <pc:spChg chg="mod">
          <ac:chgData name="Plachá Veronika" userId="3d4d0f66-382f-480c-acf0-84af07f74ea1" providerId="ADAL" clId="{015FE3F1-E2A6-48F6-967A-A60F2B2E9075}" dt="2021-10-20T07:04:10.761" v="11913" actId="20577"/>
          <ac:spMkLst>
            <pc:docMk/>
            <pc:sldMk cId="1133857274" sldId="262"/>
            <ac:spMk id="2" creationId="{3E81DD18-0744-4EC6-B4C0-BD1DB207C74E}"/>
          </ac:spMkLst>
        </pc:spChg>
        <pc:spChg chg="mod">
          <ac:chgData name="Plachá Veronika" userId="3d4d0f66-382f-480c-acf0-84af07f74ea1" providerId="ADAL" clId="{015FE3F1-E2A6-48F6-967A-A60F2B2E9075}" dt="2021-10-20T07:01:40.276" v="11880" actId="20577"/>
          <ac:spMkLst>
            <pc:docMk/>
            <pc:sldMk cId="1133857274" sldId="262"/>
            <ac:spMk id="3" creationId="{AD24328E-3BDE-4039-9C4A-B3F68CF9B41A}"/>
          </ac:spMkLst>
        </pc:spChg>
        <pc:picChg chg="add mod">
          <ac:chgData name="Plachá Veronika" userId="3d4d0f66-382f-480c-acf0-84af07f74ea1" providerId="ADAL" clId="{015FE3F1-E2A6-48F6-967A-A60F2B2E9075}" dt="2021-10-20T05:08:30.078" v="8164" actId="1076"/>
          <ac:picMkLst>
            <pc:docMk/>
            <pc:sldMk cId="1133857274" sldId="262"/>
            <ac:picMk id="5" creationId="{336D2F41-EBEA-4548-AAE6-EFB275588A5A}"/>
          </ac:picMkLst>
        </pc:picChg>
        <pc:picChg chg="del">
          <ac:chgData name="Plachá Veronika" userId="3d4d0f66-382f-480c-acf0-84af07f74ea1" providerId="ADAL" clId="{015FE3F1-E2A6-48F6-967A-A60F2B2E9075}" dt="2021-10-19T11:48:51.484" v="1735"/>
          <ac:picMkLst>
            <pc:docMk/>
            <pc:sldMk cId="1133857274" sldId="262"/>
            <ac:picMk id="6" creationId="{9E1B5767-1811-40F5-8E3B-311B32F03EC2}"/>
          </ac:picMkLst>
        </pc:picChg>
      </pc:sldChg>
      <pc:sldChg chg="modSp">
        <pc:chgData name="Plachá Veronika" userId="3d4d0f66-382f-480c-acf0-84af07f74ea1" providerId="ADAL" clId="{015FE3F1-E2A6-48F6-967A-A60F2B2E9075}" dt="2021-10-20T05:07:24.312" v="8149" actId="27636"/>
        <pc:sldMkLst>
          <pc:docMk/>
          <pc:sldMk cId="4223692378" sldId="263"/>
        </pc:sldMkLst>
        <pc:spChg chg="mod">
          <ac:chgData name="Plachá Veronika" userId="3d4d0f66-382f-480c-acf0-84af07f74ea1" providerId="ADAL" clId="{015FE3F1-E2A6-48F6-967A-A60F2B2E9075}" dt="2021-10-20T05:07:24.312" v="8149" actId="27636"/>
          <ac:spMkLst>
            <pc:docMk/>
            <pc:sldMk cId="4223692378" sldId="263"/>
            <ac:spMk id="3" creationId="{F7DB1233-490A-43CF-A870-155FE2B8829A}"/>
          </ac:spMkLst>
        </pc:spChg>
        <pc:picChg chg="mod">
          <ac:chgData name="Plachá Veronika" userId="3d4d0f66-382f-480c-acf0-84af07f74ea1" providerId="ADAL" clId="{015FE3F1-E2A6-48F6-967A-A60F2B2E9075}" dt="2021-10-19T13:21:08.982" v="8061" actId="1076"/>
          <ac:picMkLst>
            <pc:docMk/>
            <pc:sldMk cId="4223692378" sldId="263"/>
            <ac:picMk id="5" creationId="{17FCA274-C2B7-4460-A29A-07AC7B3E6BCC}"/>
          </ac:picMkLst>
        </pc:picChg>
      </pc:sldChg>
      <pc:sldChg chg="addSp modSp add">
        <pc:chgData name="Plachá Veronika" userId="3d4d0f66-382f-480c-acf0-84af07f74ea1" providerId="ADAL" clId="{015FE3F1-E2A6-48F6-967A-A60F2B2E9075}" dt="2021-10-20T07:57:55.443" v="11960" actId="20577"/>
        <pc:sldMkLst>
          <pc:docMk/>
          <pc:sldMk cId="2816659354" sldId="264"/>
        </pc:sldMkLst>
        <pc:spChg chg="mod">
          <ac:chgData name="Plachá Veronika" userId="3d4d0f66-382f-480c-acf0-84af07f74ea1" providerId="ADAL" clId="{015FE3F1-E2A6-48F6-967A-A60F2B2E9075}" dt="2021-10-20T07:04:15.458" v="11915" actId="20577"/>
          <ac:spMkLst>
            <pc:docMk/>
            <pc:sldMk cId="2816659354" sldId="264"/>
            <ac:spMk id="2" creationId="{F98587ED-A701-4F78-9531-99FD9F538C96}"/>
          </ac:spMkLst>
        </pc:spChg>
        <pc:spChg chg="mod">
          <ac:chgData name="Plachá Veronika" userId="3d4d0f66-382f-480c-acf0-84af07f74ea1" providerId="ADAL" clId="{015FE3F1-E2A6-48F6-967A-A60F2B2E9075}" dt="2021-10-20T07:57:55.443" v="11960" actId="20577"/>
          <ac:spMkLst>
            <pc:docMk/>
            <pc:sldMk cId="2816659354" sldId="264"/>
            <ac:spMk id="3" creationId="{A2122974-D974-40B9-AA61-B31177B548E1}"/>
          </ac:spMkLst>
        </pc:spChg>
        <pc:picChg chg="add mod">
          <ac:chgData name="Plachá Veronika" userId="3d4d0f66-382f-480c-acf0-84af07f74ea1" providerId="ADAL" clId="{015FE3F1-E2A6-48F6-967A-A60F2B2E9075}" dt="2021-10-20T07:02:56.375" v="11888" actId="1076"/>
          <ac:picMkLst>
            <pc:docMk/>
            <pc:sldMk cId="2816659354" sldId="264"/>
            <ac:picMk id="4" creationId="{72514DE1-575C-4690-928A-701107C33ACE}"/>
          </ac:picMkLst>
        </pc:picChg>
      </pc:sldChg>
      <pc:sldChg chg="add del">
        <pc:chgData name="Plachá Veronika" userId="3d4d0f66-382f-480c-acf0-84af07f74ea1" providerId="ADAL" clId="{015FE3F1-E2A6-48F6-967A-A60F2B2E9075}" dt="2021-10-19T12:00:10.059" v="2608" actId="2696"/>
        <pc:sldMkLst>
          <pc:docMk/>
          <pc:sldMk cId="388697798" sldId="266"/>
        </pc:sldMkLst>
      </pc:sldChg>
      <pc:sldChg chg="add del">
        <pc:chgData name="Plachá Veronika" userId="3d4d0f66-382f-480c-acf0-84af07f74ea1" providerId="ADAL" clId="{015FE3F1-E2A6-48F6-967A-A60F2B2E9075}" dt="2021-10-19T11:59:02.400" v="2521" actId="2696"/>
        <pc:sldMkLst>
          <pc:docMk/>
          <pc:sldMk cId="1101068733" sldId="266"/>
        </pc:sldMkLst>
      </pc:sldChg>
      <pc:sldChg chg="add del">
        <pc:chgData name="Plachá Veronika" userId="3d4d0f66-382f-480c-acf0-84af07f74ea1" providerId="ADAL" clId="{015FE3F1-E2A6-48F6-967A-A60F2B2E9075}" dt="2021-10-19T11:59:09.315" v="2523" actId="2696"/>
        <pc:sldMkLst>
          <pc:docMk/>
          <pc:sldMk cId="1201705162" sldId="266"/>
        </pc:sldMkLst>
      </pc:sldChg>
      <pc:sldChg chg="modSp add">
        <pc:chgData name="Plachá Veronika" userId="3d4d0f66-382f-480c-acf0-84af07f74ea1" providerId="ADAL" clId="{015FE3F1-E2A6-48F6-967A-A60F2B2E9075}" dt="2021-10-20T07:04:34.032" v="11949" actId="20577"/>
        <pc:sldMkLst>
          <pc:docMk/>
          <pc:sldMk cId="1701338664" sldId="266"/>
        </pc:sldMkLst>
        <pc:spChg chg="mod">
          <ac:chgData name="Plachá Veronika" userId="3d4d0f66-382f-480c-acf0-84af07f74ea1" providerId="ADAL" clId="{015FE3F1-E2A6-48F6-967A-A60F2B2E9075}" dt="2021-10-20T07:04:34.032" v="11949" actId="20577"/>
          <ac:spMkLst>
            <pc:docMk/>
            <pc:sldMk cId="1701338664" sldId="266"/>
            <ac:spMk id="2" creationId="{08FCE21D-D63A-47B7-A8CD-07B96FC77B20}"/>
          </ac:spMkLst>
        </pc:spChg>
        <pc:spChg chg="mod">
          <ac:chgData name="Plachá Veronika" userId="3d4d0f66-382f-480c-acf0-84af07f74ea1" providerId="ADAL" clId="{015FE3F1-E2A6-48F6-967A-A60F2B2E9075}" dt="2021-10-20T05:16:55.247" v="8363" actId="255"/>
          <ac:spMkLst>
            <pc:docMk/>
            <pc:sldMk cId="1701338664" sldId="266"/>
            <ac:spMk id="3" creationId="{067C65B9-5913-4345-B18C-4F19A0016CDA}"/>
          </ac:spMkLst>
        </pc:spChg>
      </pc:sldChg>
      <pc:sldChg chg="modSp">
        <pc:chgData name="Plachá Veronika" userId="3d4d0f66-382f-480c-acf0-84af07f74ea1" providerId="ADAL" clId="{015FE3F1-E2A6-48F6-967A-A60F2B2E9075}" dt="2021-10-20T05:27:35.464" v="8581" actId="255"/>
        <pc:sldMkLst>
          <pc:docMk/>
          <pc:sldMk cId="3017175757" sldId="267"/>
        </pc:sldMkLst>
        <pc:spChg chg="mod">
          <ac:chgData name="Plachá Veronika" userId="3d4d0f66-382f-480c-acf0-84af07f74ea1" providerId="ADAL" clId="{015FE3F1-E2A6-48F6-967A-A60F2B2E9075}" dt="2021-10-20T05:27:35.464" v="8581" actId="255"/>
          <ac:spMkLst>
            <pc:docMk/>
            <pc:sldMk cId="3017175757" sldId="267"/>
            <ac:spMk id="3" creationId="{E2767536-62DF-4C7D-A540-885DD4530EEA}"/>
          </ac:spMkLst>
        </pc:spChg>
        <pc:picChg chg="mod">
          <ac:chgData name="Plachá Veronika" userId="3d4d0f66-382f-480c-acf0-84af07f74ea1" providerId="ADAL" clId="{015FE3F1-E2A6-48F6-967A-A60F2B2E9075}" dt="2021-10-20T05:27:11.842" v="8574" actId="1076"/>
          <ac:picMkLst>
            <pc:docMk/>
            <pc:sldMk cId="3017175757" sldId="267"/>
            <ac:picMk id="5" creationId="{8F828DD5-BDD1-4208-B93C-F50AF84D90D7}"/>
          </ac:picMkLst>
        </pc:picChg>
        <pc:picChg chg="mod">
          <ac:chgData name="Plachá Veronika" userId="3d4d0f66-382f-480c-acf0-84af07f74ea1" providerId="ADAL" clId="{015FE3F1-E2A6-48F6-967A-A60F2B2E9075}" dt="2021-10-20T05:27:13.645" v="8575" actId="1076"/>
          <ac:picMkLst>
            <pc:docMk/>
            <pc:sldMk cId="3017175757" sldId="267"/>
            <ac:picMk id="9" creationId="{53349493-59A9-49D7-8674-EAA188575856}"/>
          </ac:picMkLst>
        </pc:picChg>
      </pc:sldChg>
      <pc:sldChg chg="modSp add">
        <pc:chgData name="Plachá Veronika" userId="3d4d0f66-382f-480c-acf0-84af07f74ea1" providerId="ADAL" clId="{015FE3F1-E2A6-48F6-967A-A60F2B2E9075}" dt="2021-10-20T06:50:48.608" v="11800" actId="20577"/>
        <pc:sldMkLst>
          <pc:docMk/>
          <pc:sldMk cId="2416037610" sldId="268"/>
        </pc:sldMkLst>
        <pc:spChg chg="mod">
          <ac:chgData name="Plachá Veronika" userId="3d4d0f66-382f-480c-acf0-84af07f74ea1" providerId="ADAL" clId="{015FE3F1-E2A6-48F6-967A-A60F2B2E9075}" dt="2021-10-20T05:12:24.182" v="8228" actId="20577"/>
          <ac:spMkLst>
            <pc:docMk/>
            <pc:sldMk cId="2416037610" sldId="268"/>
            <ac:spMk id="2" creationId="{61ECDC20-B850-4796-B95B-BA273E1F5DAC}"/>
          </ac:spMkLst>
        </pc:spChg>
        <pc:spChg chg="mod">
          <ac:chgData name="Plachá Veronika" userId="3d4d0f66-382f-480c-acf0-84af07f74ea1" providerId="ADAL" clId="{015FE3F1-E2A6-48F6-967A-A60F2B2E9075}" dt="2021-10-20T06:50:48.608" v="11800" actId="20577"/>
          <ac:spMkLst>
            <pc:docMk/>
            <pc:sldMk cId="2416037610" sldId="268"/>
            <ac:spMk id="3" creationId="{EFAA45F9-12FF-4ED4-BDC4-4AF22367FE53}"/>
          </ac:spMkLst>
        </pc:spChg>
      </pc:sldChg>
      <pc:sldChg chg="addSp delSp modSp add">
        <pc:chgData name="Plachá Veronika" userId="3d4d0f66-382f-480c-acf0-84af07f74ea1" providerId="ADAL" clId="{015FE3F1-E2A6-48F6-967A-A60F2B2E9075}" dt="2021-10-20T06:32:32.662" v="11612" actId="113"/>
        <pc:sldMkLst>
          <pc:docMk/>
          <pc:sldMk cId="1659018076" sldId="269"/>
        </pc:sldMkLst>
        <pc:spChg chg="mod">
          <ac:chgData name="Plachá Veronika" userId="3d4d0f66-382f-480c-acf0-84af07f74ea1" providerId="ADAL" clId="{015FE3F1-E2A6-48F6-967A-A60F2B2E9075}" dt="2021-10-20T06:23:42.465" v="11086" actId="27636"/>
          <ac:spMkLst>
            <pc:docMk/>
            <pc:sldMk cId="1659018076" sldId="269"/>
            <ac:spMk id="2" creationId="{B89C4D4D-41C4-4F90-8CAF-083BBBC65EB1}"/>
          </ac:spMkLst>
        </pc:spChg>
        <pc:spChg chg="del">
          <ac:chgData name="Plachá Veronika" userId="3d4d0f66-382f-480c-acf0-84af07f74ea1" providerId="ADAL" clId="{015FE3F1-E2A6-48F6-967A-A60F2B2E9075}" dt="2021-10-20T05:08:58.925" v="8166"/>
          <ac:spMkLst>
            <pc:docMk/>
            <pc:sldMk cId="1659018076" sldId="269"/>
            <ac:spMk id="3" creationId="{A55CCD36-A55C-4512-BBA2-F8D7007C7258}"/>
          </ac:spMkLst>
        </pc:spChg>
        <pc:spChg chg="add mod">
          <ac:chgData name="Plachá Veronika" userId="3d4d0f66-382f-480c-acf0-84af07f74ea1" providerId="ADAL" clId="{015FE3F1-E2A6-48F6-967A-A60F2B2E9075}" dt="2021-10-20T06:32:32.662" v="11612" actId="113"/>
          <ac:spMkLst>
            <pc:docMk/>
            <pc:sldMk cId="1659018076" sldId="269"/>
            <ac:spMk id="4" creationId="{4A59BC4C-E1AD-4864-BE14-5DE58F346E0D}"/>
          </ac:spMkLst>
        </pc:spChg>
      </pc:sldChg>
      <pc:sldChg chg="modSp add">
        <pc:chgData name="Plachá Veronika" userId="3d4d0f66-382f-480c-acf0-84af07f74ea1" providerId="ADAL" clId="{015FE3F1-E2A6-48F6-967A-A60F2B2E9075}" dt="2021-10-20T05:26:26.850" v="8567" actId="12"/>
        <pc:sldMkLst>
          <pc:docMk/>
          <pc:sldMk cId="1272439037" sldId="271"/>
        </pc:sldMkLst>
        <pc:spChg chg="mod">
          <ac:chgData name="Plachá Veronika" userId="3d4d0f66-382f-480c-acf0-84af07f74ea1" providerId="ADAL" clId="{015FE3F1-E2A6-48F6-967A-A60F2B2E9075}" dt="2021-10-20T05:12:29.787" v="8230" actId="20577"/>
          <ac:spMkLst>
            <pc:docMk/>
            <pc:sldMk cId="1272439037" sldId="271"/>
            <ac:spMk id="2" creationId="{2773AAF5-1D51-4AAF-B431-E9CE973AD313}"/>
          </ac:spMkLst>
        </pc:spChg>
        <pc:spChg chg="mod">
          <ac:chgData name="Plachá Veronika" userId="3d4d0f66-382f-480c-acf0-84af07f74ea1" providerId="ADAL" clId="{015FE3F1-E2A6-48F6-967A-A60F2B2E9075}" dt="2021-10-20T05:26:26.850" v="8567" actId="12"/>
          <ac:spMkLst>
            <pc:docMk/>
            <pc:sldMk cId="1272439037" sldId="271"/>
            <ac:spMk id="3" creationId="{34409BA8-9207-4D7F-BCA7-657C0F098F75}"/>
          </ac:spMkLst>
        </pc:spChg>
      </pc:sldChg>
      <pc:sldChg chg="modSp add">
        <pc:chgData name="Plachá Veronika" userId="3d4d0f66-382f-480c-acf0-84af07f74ea1" providerId="ADAL" clId="{015FE3F1-E2A6-48F6-967A-A60F2B2E9075}" dt="2021-10-20T05:28:13.224" v="8595" actId="20577"/>
        <pc:sldMkLst>
          <pc:docMk/>
          <pc:sldMk cId="1732121798" sldId="272"/>
        </pc:sldMkLst>
        <pc:spChg chg="mod">
          <ac:chgData name="Plachá Veronika" userId="3d4d0f66-382f-480c-acf0-84af07f74ea1" providerId="ADAL" clId="{015FE3F1-E2A6-48F6-967A-A60F2B2E9075}" dt="2021-10-20T05:12:50.422" v="8307" actId="20577"/>
          <ac:spMkLst>
            <pc:docMk/>
            <pc:sldMk cId="1732121798" sldId="272"/>
            <ac:spMk id="2" creationId="{CF062A93-B0C3-4112-96A9-61626C99EF78}"/>
          </ac:spMkLst>
        </pc:spChg>
        <pc:spChg chg="mod">
          <ac:chgData name="Plachá Veronika" userId="3d4d0f66-382f-480c-acf0-84af07f74ea1" providerId="ADAL" clId="{015FE3F1-E2A6-48F6-967A-A60F2B2E9075}" dt="2021-10-20T05:28:13.224" v="8595" actId="20577"/>
          <ac:spMkLst>
            <pc:docMk/>
            <pc:sldMk cId="1732121798" sldId="272"/>
            <ac:spMk id="3" creationId="{F6C079B0-6594-4BEC-8B16-4ED7241BDF17}"/>
          </ac:spMkLst>
        </pc:spChg>
      </pc:sldChg>
      <pc:sldChg chg="modSp add">
        <pc:chgData name="Plachá Veronika" userId="3d4d0f66-382f-480c-acf0-84af07f74ea1" providerId="ADAL" clId="{015FE3F1-E2A6-48F6-967A-A60F2B2E9075}" dt="2021-10-20T07:58:59.640" v="11966" actId="113"/>
        <pc:sldMkLst>
          <pc:docMk/>
          <pc:sldMk cId="3977254880" sldId="273"/>
        </pc:sldMkLst>
        <pc:spChg chg="mod">
          <ac:chgData name="Plachá Veronika" userId="3d4d0f66-382f-480c-acf0-84af07f74ea1" providerId="ADAL" clId="{015FE3F1-E2A6-48F6-967A-A60F2B2E9075}" dt="2021-10-20T05:12:43.755" v="8301" actId="20577"/>
          <ac:spMkLst>
            <pc:docMk/>
            <pc:sldMk cId="3977254880" sldId="273"/>
            <ac:spMk id="2" creationId="{E015BE68-62E1-41C9-B97D-0745FE64E038}"/>
          </ac:spMkLst>
        </pc:spChg>
        <pc:spChg chg="mod">
          <ac:chgData name="Plachá Veronika" userId="3d4d0f66-382f-480c-acf0-84af07f74ea1" providerId="ADAL" clId="{015FE3F1-E2A6-48F6-967A-A60F2B2E9075}" dt="2021-10-20T07:58:59.640" v="11966" actId="113"/>
          <ac:spMkLst>
            <pc:docMk/>
            <pc:sldMk cId="3977254880" sldId="273"/>
            <ac:spMk id="3" creationId="{5BE020FE-B142-46DD-9C80-35B8CD3D64E6}"/>
          </ac:spMkLst>
        </pc:spChg>
      </pc:sldChg>
      <pc:sldChg chg="modSp">
        <pc:chgData name="Plachá Veronika" userId="3d4d0f66-382f-480c-acf0-84af07f74ea1" providerId="ADAL" clId="{015FE3F1-E2A6-48F6-967A-A60F2B2E9075}" dt="2021-10-20T06:57:16.545" v="11825" actId="20577"/>
        <pc:sldMkLst>
          <pc:docMk/>
          <pc:sldMk cId="2933670324" sldId="274"/>
        </pc:sldMkLst>
        <pc:spChg chg="mod">
          <ac:chgData name="Plachá Veronika" userId="3d4d0f66-382f-480c-acf0-84af07f74ea1" providerId="ADAL" clId="{015FE3F1-E2A6-48F6-967A-A60F2B2E9075}" dt="2021-10-20T06:57:16.545" v="11825" actId="20577"/>
          <ac:spMkLst>
            <pc:docMk/>
            <pc:sldMk cId="2933670324" sldId="274"/>
            <ac:spMk id="3" creationId="{5793F720-392B-4009-B489-DCB8A0F3186B}"/>
          </ac:spMkLst>
        </pc:spChg>
      </pc:sldChg>
      <pc:sldChg chg="modSp add">
        <pc:chgData name="Plachá Veronika" userId="3d4d0f66-382f-480c-acf0-84af07f74ea1" providerId="ADAL" clId="{015FE3F1-E2A6-48F6-967A-A60F2B2E9075}" dt="2021-10-20T07:04:42.243" v="11952" actId="20577"/>
        <pc:sldMkLst>
          <pc:docMk/>
          <pc:sldMk cId="4098925310" sldId="275"/>
        </pc:sldMkLst>
        <pc:spChg chg="mod">
          <ac:chgData name="Plachá Veronika" userId="3d4d0f66-382f-480c-acf0-84af07f74ea1" providerId="ADAL" clId="{015FE3F1-E2A6-48F6-967A-A60F2B2E9075}" dt="2021-10-20T07:04:42.243" v="11952" actId="20577"/>
          <ac:spMkLst>
            <pc:docMk/>
            <pc:sldMk cId="4098925310" sldId="275"/>
            <ac:spMk id="2" creationId="{F0887B90-90FE-4084-82BD-F57688A09A2B}"/>
          </ac:spMkLst>
        </pc:spChg>
        <pc:spChg chg="mod">
          <ac:chgData name="Plachá Veronika" userId="3d4d0f66-382f-480c-acf0-84af07f74ea1" providerId="ADAL" clId="{015FE3F1-E2A6-48F6-967A-A60F2B2E9075}" dt="2021-10-20T06:06:08.706" v="10351" actId="113"/>
          <ac:spMkLst>
            <pc:docMk/>
            <pc:sldMk cId="4098925310" sldId="275"/>
            <ac:spMk id="3" creationId="{D78FF4EC-214D-4585-B5D1-E164AA870FCB}"/>
          </ac:spMkLst>
        </pc:spChg>
      </pc:sldChg>
      <pc:sldChg chg="addSp modSp add">
        <pc:chgData name="Plachá Veronika" userId="3d4d0f66-382f-480c-acf0-84af07f74ea1" providerId="ADAL" clId="{015FE3F1-E2A6-48F6-967A-A60F2B2E9075}" dt="2021-10-20T07:04:27.474" v="11941" actId="20577"/>
        <pc:sldMkLst>
          <pc:docMk/>
          <pc:sldMk cId="2909886548" sldId="276"/>
        </pc:sldMkLst>
        <pc:spChg chg="mod">
          <ac:chgData name="Plachá Veronika" userId="3d4d0f66-382f-480c-acf0-84af07f74ea1" providerId="ADAL" clId="{015FE3F1-E2A6-48F6-967A-A60F2B2E9075}" dt="2021-10-20T07:04:27.474" v="11941" actId="20577"/>
          <ac:spMkLst>
            <pc:docMk/>
            <pc:sldMk cId="2909886548" sldId="276"/>
            <ac:spMk id="2" creationId="{8A61120F-3AF5-484E-995C-B29BA7004A09}"/>
          </ac:spMkLst>
        </pc:spChg>
        <pc:spChg chg="mod">
          <ac:chgData name="Plachá Veronika" userId="3d4d0f66-382f-480c-acf0-84af07f74ea1" providerId="ADAL" clId="{015FE3F1-E2A6-48F6-967A-A60F2B2E9075}" dt="2021-10-20T07:03:42.171" v="11905" actId="27636"/>
          <ac:spMkLst>
            <pc:docMk/>
            <pc:sldMk cId="2909886548" sldId="276"/>
            <ac:spMk id="3" creationId="{552D5569-E22E-4286-9273-D01985498FBF}"/>
          </ac:spMkLst>
        </pc:spChg>
        <pc:picChg chg="add mod">
          <ac:chgData name="Plachá Veronika" userId="3d4d0f66-382f-480c-acf0-84af07f74ea1" providerId="ADAL" clId="{015FE3F1-E2A6-48F6-967A-A60F2B2E9075}" dt="2021-10-20T07:03:22.826" v="11893" actId="1076"/>
          <ac:picMkLst>
            <pc:docMk/>
            <pc:sldMk cId="2909886548" sldId="276"/>
            <ac:picMk id="4" creationId="{5E8CC0C4-85DF-46F6-9D4E-2647C008DA60}"/>
          </ac:picMkLst>
        </pc:picChg>
      </pc:sldChg>
    </pc:docChg>
  </pc:docChgLst>
  <pc:docChgLst>
    <pc:chgData name="Nodžáková Ivona" userId="a56e270d-ed86-41cc-bb5d-892e35b993c4" providerId="ADAL" clId="{7229ED14-B76B-4686-88CC-BE88AA95BA9E}"/>
    <pc:docChg chg="undo redo custSel addSld delSld modSld sldOrd modMainMaster">
      <pc:chgData name="Nodžáková Ivona" userId="a56e270d-ed86-41cc-bb5d-892e35b993c4" providerId="ADAL" clId="{7229ED14-B76B-4686-88CC-BE88AA95BA9E}" dt="2021-10-20T07:15:46.422" v="6433" actId="1076"/>
      <pc:docMkLst>
        <pc:docMk/>
      </pc:docMkLst>
      <pc:sldChg chg="addSp delSp delDesignElem">
        <pc:chgData name="Nodžáková Ivona" userId="a56e270d-ed86-41cc-bb5d-892e35b993c4" providerId="ADAL" clId="{7229ED14-B76B-4686-88CC-BE88AA95BA9E}" dt="2021-10-20T07:07:29.457" v="6416"/>
        <pc:sldMkLst>
          <pc:docMk/>
          <pc:sldMk cId="3682693820" sldId="256"/>
        </pc:sldMkLst>
        <pc:spChg chg="del">
          <ac:chgData name="Nodžáková Ivona" userId="a56e270d-ed86-41cc-bb5d-892e35b993c4" providerId="ADAL" clId="{7229ED14-B76B-4686-88CC-BE88AA95BA9E}" dt="2021-10-20T07:04:39.471" v="6415"/>
          <ac:spMkLst>
            <pc:docMk/>
            <pc:sldMk cId="3682693820" sldId="256"/>
            <ac:spMk id="6" creationId="{0D6B2CB5-DFE2-403F-9C39-2F0A06D2829F}"/>
          </ac:spMkLst>
        </pc:spChg>
        <pc:spChg chg="del">
          <ac:chgData name="Nodžáková Ivona" userId="a56e270d-ed86-41cc-bb5d-892e35b993c4" providerId="ADAL" clId="{7229ED14-B76B-4686-88CC-BE88AA95BA9E}" dt="2021-10-20T07:07:29.457" v="6416"/>
          <ac:spMkLst>
            <pc:docMk/>
            <pc:sldMk cId="3682693820" sldId="256"/>
            <ac:spMk id="7" creationId="{3BC6A3AB-5943-4BF0-B274-A702C3F1145D}"/>
          </ac:spMkLst>
        </pc:spChg>
        <pc:spChg chg="add del">
          <ac:chgData name="Nodžáková Ivona" userId="a56e270d-ed86-41cc-bb5d-892e35b993c4" providerId="ADAL" clId="{7229ED14-B76B-4686-88CC-BE88AA95BA9E}" dt="2021-10-20T05:06:23.309" v="5179"/>
          <ac:spMkLst>
            <pc:docMk/>
            <pc:sldMk cId="3682693820" sldId="256"/>
            <ac:spMk id="10" creationId="{03463256-2874-4AB8-BE2C-9DE89C4A73AC}"/>
          </ac:spMkLst>
        </pc:spChg>
        <pc:spChg chg="add del">
          <ac:chgData name="Nodžáková Ivona" userId="a56e270d-ed86-41cc-bb5d-892e35b993c4" providerId="ADAL" clId="{7229ED14-B76B-4686-88CC-BE88AA95BA9E}" dt="2021-10-20T05:06:23.309" v="5179"/>
          <ac:spMkLst>
            <pc:docMk/>
            <pc:sldMk cId="3682693820" sldId="256"/>
            <ac:spMk id="12" creationId="{96078A10-9FA1-43BD-9125-BEF5DB4D6DB2}"/>
          </ac:spMkLst>
        </pc:spChg>
      </pc:sldChg>
      <pc:sldChg chg="addSp delSp modSp mod chgLayout">
        <pc:chgData name="Nodžáková Ivona" userId="a56e270d-ed86-41cc-bb5d-892e35b993c4" providerId="ADAL" clId="{7229ED14-B76B-4686-88CC-BE88AA95BA9E}" dt="2021-10-20T07:08:06.808" v="6419" actId="6264"/>
        <pc:sldMkLst>
          <pc:docMk/>
          <pc:sldMk cId="2641515069" sldId="257"/>
        </pc:sldMkLst>
        <pc:spChg chg="mod ord">
          <ac:chgData name="Nodžáková Ivona" userId="a56e270d-ed86-41cc-bb5d-892e35b993c4" providerId="ADAL" clId="{7229ED14-B76B-4686-88CC-BE88AA95BA9E}" dt="2021-10-20T07:08:06.808" v="6419" actId="6264"/>
          <ac:spMkLst>
            <pc:docMk/>
            <pc:sldMk cId="2641515069" sldId="257"/>
            <ac:spMk id="2" creationId="{44EFCE3C-FB9F-4A99-8FAC-398805E0F28C}"/>
          </ac:spMkLst>
        </pc:spChg>
        <pc:spChg chg="mod ord">
          <ac:chgData name="Nodžáková Ivona" userId="a56e270d-ed86-41cc-bb5d-892e35b993c4" providerId="ADAL" clId="{7229ED14-B76B-4686-88CC-BE88AA95BA9E}" dt="2021-10-20T07:08:06.808" v="6419" actId="6264"/>
          <ac:spMkLst>
            <pc:docMk/>
            <pc:sldMk cId="2641515069" sldId="257"/>
            <ac:spMk id="3" creationId="{A2748419-6200-4EB2-B525-ABDA61A84CA0}"/>
          </ac:spMkLst>
        </pc:spChg>
        <pc:spChg chg="add del mod">
          <ac:chgData name="Nodžáková Ivona" userId="a56e270d-ed86-41cc-bb5d-892e35b993c4" providerId="ADAL" clId="{7229ED14-B76B-4686-88CC-BE88AA95BA9E}" dt="2021-10-20T07:08:06.808" v="6419" actId="6264"/>
          <ac:spMkLst>
            <pc:docMk/>
            <pc:sldMk cId="2641515069" sldId="257"/>
            <ac:spMk id="4" creationId="{609B247C-6FD2-4C05-A0F9-87E96D783383}"/>
          </ac:spMkLst>
        </pc:spChg>
        <pc:spChg chg="add del mod">
          <ac:chgData name="Nodžáková Ivona" userId="a56e270d-ed86-41cc-bb5d-892e35b993c4" providerId="ADAL" clId="{7229ED14-B76B-4686-88CC-BE88AA95BA9E}" dt="2021-10-20T07:08:06.808" v="6419" actId="6264"/>
          <ac:spMkLst>
            <pc:docMk/>
            <pc:sldMk cId="2641515069" sldId="257"/>
            <ac:spMk id="5" creationId="{070D3C64-D96B-4FA9-8F23-4D8D2B48D89C}"/>
          </ac:spMkLst>
        </pc:spChg>
      </pc:sldChg>
      <pc:sldChg chg="modSp new mod">
        <pc:chgData name="Nodžáková Ivona" userId="a56e270d-ed86-41cc-bb5d-892e35b993c4" providerId="ADAL" clId="{7229ED14-B76B-4686-88CC-BE88AA95BA9E}" dt="2021-10-20T05:09:32.189" v="5214" actId="255"/>
        <pc:sldMkLst>
          <pc:docMk/>
          <pc:sldMk cId="1655415645" sldId="258"/>
        </pc:sldMkLst>
        <pc:spChg chg="mod">
          <ac:chgData name="Nodžáková Ivona" userId="a56e270d-ed86-41cc-bb5d-892e35b993c4" providerId="ADAL" clId="{7229ED14-B76B-4686-88CC-BE88AA95BA9E}" dt="2021-10-20T05:06:25.527" v="5181" actId="27636"/>
          <ac:spMkLst>
            <pc:docMk/>
            <pc:sldMk cId="1655415645" sldId="258"/>
            <ac:spMk id="2" creationId="{C3E142DB-CFF1-4507-8ED9-051CCDEB53A3}"/>
          </ac:spMkLst>
        </pc:spChg>
        <pc:spChg chg="mod">
          <ac:chgData name="Nodžáková Ivona" userId="a56e270d-ed86-41cc-bb5d-892e35b993c4" providerId="ADAL" clId="{7229ED14-B76B-4686-88CC-BE88AA95BA9E}" dt="2021-10-20T05:09:32.189" v="5214" actId="255"/>
          <ac:spMkLst>
            <pc:docMk/>
            <pc:sldMk cId="1655415645" sldId="258"/>
            <ac:spMk id="3" creationId="{E69DAFAF-700E-41FB-BED7-494220DE6998}"/>
          </ac:spMkLst>
        </pc:spChg>
      </pc:sldChg>
      <pc:sldChg chg="del">
        <pc:chgData name="Nodžáková Ivona" userId="a56e270d-ed86-41cc-bb5d-892e35b993c4" providerId="ADAL" clId="{7229ED14-B76B-4686-88CC-BE88AA95BA9E}" dt="2021-10-19T13:43:41.045" v="5133"/>
        <pc:sldMkLst>
          <pc:docMk/>
          <pc:sldMk cId="1159667458" sldId="259"/>
        </pc:sldMkLst>
      </pc:sldChg>
      <pc:sldChg chg="modSp new del mod addCm delCm">
        <pc:chgData name="Nodžáková Ivona" userId="a56e270d-ed86-41cc-bb5d-892e35b993c4" providerId="ADAL" clId="{7229ED14-B76B-4686-88CC-BE88AA95BA9E}" dt="2021-10-19T12:31:54.934" v="3157" actId="2696"/>
        <pc:sldMkLst>
          <pc:docMk/>
          <pc:sldMk cId="1581148112" sldId="259"/>
        </pc:sldMkLst>
        <pc:spChg chg="mod">
          <ac:chgData name="Nodžáková Ivona" userId="a56e270d-ed86-41cc-bb5d-892e35b993c4" providerId="ADAL" clId="{7229ED14-B76B-4686-88CC-BE88AA95BA9E}" dt="2021-10-19T11:23:19.060" v="712" actId="20577"/>
          <ac:spMkLst>
            <pc:docMk/>
            <pc:sldMk cId="1581148112" sldId="259"/>
            <ac:spMk id="2" creationId="{E21EED5B-19CE-493D-8854-2DC83BC65E60}"/>
          </ac:spMkLst>
        </pc:spChg>
        <pc:spChg chg="mod">
          <ac:chgData name="Nodžáková Ivona" userId="a56e270d-ed86-41cc-bb5d-892e35b993c4" providerId="ADAL" clId="{7229ED14-B76B-4686-88CC-BE88AA95BA9E}" dt="2021-10-19T12:31:47.203" v="3156" actId="20577"/>
          <ac:spMkLst>
            <pc:docMk/>
            <pc:sldMk cId="1581148112" sldId="259"/>
            <ac:spMk id="3" creationId="{3E4A8A6A-7485-4E84-A15B-CBD85482BB0A}"/>
          </ac:spMkLst>
        </pc:spChg>
      </pc:sldChg>
      <pc:sldChg chg="modSp mod">
        <pc:chgData name="Nodžáková Ivona" userId="a56e270d-ed86-41cc-bb5d-892e35b993c4" providerId="ADAL" clId="{7229ED14-B76B-4686-88CC-BE88AA95BA9E}" dt="2021-10-20T05:18:50.020" v="5274" actId="113"/>
        <pc:sldMkLst>
          <pc:docMk/>
          <pc:sldMk cId="4162837094" sldId="260"/>
        </pc:sldMkLst>
        <pc:spChg chg="mod">
          <ac:chgData name="Nodžáková Ivona" userId="a56e270d-ed86-41cc-bb5d-892e35b993c4" providerId="ADAL" clId="{7229ED14-B76B-4686-88CC-BE88AA95BA9E}" dt="2021-10-20T05:06:27.057" v="5197" actId="27636"/>
          <ac:spMkLst>
            <pc:docMk/>
            <pc:sldMk cId="4162837094" sldId="260"/>
            <ac:spMk id="2" creationId="{420779E6-ED92-4EA2-84FB-4F868CBD425E}"/>
          </ac:spMkLst>
        </pc:spChg>
        <pc:spChg chg="mod">
          <ac:chgData name="Nodžáková Ivona" userId="a56e270d-ed86-41cc-bb5d-892e35b993c4" providerId="ADAL" clId="{7229ED14-B76B-4686-88CC-BE88AA95BA9E}" dt="2021-10-20T05:18:50.020" v="5274" actId="113"/>
          <ac:spMkLst>
            <pc:docMk/>
            <pc:sldMk cId="4162837094" sldId="260"/>
            <ac:spMk id="3" creationId="{A57F3D37-75D6-480A-A2B6-0BD3F16264E9}"/>
          </ac:spMkLst>
        </pc:spChg>
      </pc:sldChg>
      <pc:sldChg chg="modSp mod">
        <pc:chgData name="Nodžáková Ivona" userId="a56e270d-ed86-41cc-bb5d-892e35b993c4" providerId="ADAL" clId="{7229ED14-B76B-4686-88CC-BE88AA95BA9E}" dt="2021-10-20T05:11:30.635" v="5233" actId="1076"/>
        <pc:sldMkLst>
          <pc:docMk/>
          <pc:sldMk cId="4033260581" sldId="261"/>
        </pc:sldMkLst>
        <pc:spChg chg="mod">
          <ac:chgData name="Nodžáková Ivona" userId="a56e270d-ed86-41cc-bb5d-892e35b993c4" providerId="ADAL" clId="{7229ED14-B76B-4686-88CC-BE88AA95BA9E}" dt="2021-10-20T05:11:30.635" v="5233" actId="1076"/>
          <ac:spMkLst>
            <pc:docMk/>
            <pc:sldMk cId="4033260581" sldId="261"/>
            <ac:spMk id="2" creationId="{3159C0DD-BCD4-414E-B924-00B5352D679A}"/>
          </ac:spMkLst>
        </pc:spChg>
        <pc:spChg chg="mod">
          <ac:chgData name="Nodžáková Ivona" userId="a56e270d-ed86-41cc-bb5d-892e35b993c4" providerId="ADAL" clId="{7229ED14-B76B-4686-88CC-BE88AA95BA9E}" dt="2021-10-20T05:06:23.309" v="5179"/>
          <ac:spMkLst>
            <pc:docMk/>
            <pc:sldMk cId="4033260581" sldId="261"/>
            <ac:spMk id="3" creationId="{86E99A40-6F11-46A4-B343-9437973DE7FE}"/>
          </ac:spMkLst>
        </pc:spChg>
      </pc:sldChg>
      <pc:sldChg chg="modSp mod">
        <pc:chgData name="Nodžáková Ivona" userId="a56e270d-ed86-41cc-bb5d-892e35b993c4" providerId="ADAL" clId="{7229ED14-B76B-4686-88CC-BE88AA95BA9E}" dt="2021-10-20T05:12:02.387" v="5236" actId="1076"/>
        <pc:sldMkLst>
          <pc:docMk/>
          <pc:sldMk cId="1133857274" sldId="262"/>
        </pc:sldMkLst>
        <pc:spChg chg="mod">
          <ac:chgData name="Nodžáková Ivona" userId="a56e270d-ed86-41cc-bb5d-892e35b993c4" providerId="ADAL" clId="{7229ED14-B76B-4686-88CC-BE88AA95BA9E}" dt="2021-10-20T05:12:02.387" v="5236" actId="1076"/>
          <ac:spMkLst>
            <pc:docMk/>
            <pc:sldMk cId="1133857274" sldId="262"/>
            <ac:spMk id="2" creationId="{3E81DD18-0744-4EC6-B4C0-BD1DB207C74E}"/>
          </ac:spMkLst>
        </pc:spChg>
        <pc:spChg chg="mod">
          <ac:chgData name="Nodžáková Ivona" userId="a56e270d-ed86-41cc-bb5d-892e35b993c4" providerId="ADAL" clId="{7229ED14-B76B-4686-88CC-BE88AA95BA9E}" dt="2021-10-20T05:06:26.807" v="5187" actId="27636"/>
          <ac:spMkLst>
            <pc:docMk/>
            <pc:sldMk cId="1133857274" sldId="262"/>
            <ac:spMk id="3" creationId="{AD24328E-3BDE-4039-9C4A-B3F68CF9B41A}"/>
          </ac:spMkLst>
        </pc:spChg>
        <pc:picChg chg="mod">
          <ac:chgData name="Nodžáková Ivona" userId="a56e270d-ed86-41cc-bb5d-892e35b993c4" providerId="ADAL" clId="{7229ED14-B76B-4686-88CC-BE88AA95BA9E}" dt="2021-10-20T05:11:51.690" v="5235" actId="1076"/>
          <ac:picMkLst>
            <pc:docMk/>
            <pc:sldMk cId="1133857274" sldId="262"/>
            <ac:picMk id="5" creationId="{336D2F41-EBEA-4548-AAE6-EFB275588A5A}"/>
          </ac:picMkLst>
        </pc:picChg>
      </pc:sldChg>
      <pc:sldChg chg="addSp modSp new mod ord chgLayout">
        <pc:chgData name="Nodžáková Ivona" userId="a56e270d-ed86-41cc-bb5d-892e35b993c4" providerId="ADAL" clId="{7229ED14-B76B-4686-88CC-BE88AA95BA9E}" dt="2021-10-20T05:50:29.663" v="5296" actId="115"/>
        <pc:sldMkLst>
          <pc:docMk/>
          <pc:sldMk cId="4223692378" sldId="263"/>
        </pc:sldMkLst>
        <pc:spChg chg="mod ord">
          <ac:chgData name="Nodžáková Ivona" userId="a56e270d-ed86-41cc-bb5d-892e35b993c4" providerId="ADAL" clId="{7229ED14-B76B-4686-88CC-BE88AA95BA9E}" dt="2021-10-20T05:34:14.339" v="5281" actId="700"/>
          <ac:spMkLst>
            <pc:docMk/>
            <pc:sldMk cId="4223692378" sldId="263"/>
            <ac:spMk id="2" creationId="{53C5A7FD-0568-4869-94DB-99D777CA7776}"/>
          </ac:spMkLst>
        </pc:spChg>
        <pc:spChg chg="mod ord">
          <ac:chgData name="Nodžáková Ivona" userId="a56e270d-ed86-41cc-bb5d-892e35b993c4" providerId="ADAL" clId="{7229ED14-B76B-4686-88CC-BE88AA95BA9E}" dt="2021-10-20T05:50:29.663" v="5296" actId="115"/>
          <ac:spMkLst>
            <pc:docMk/>
            <pc:sldMk cId="4223692378" sldId="263"/>
            <ac:spMk id="3" creationId="{F7DB1233-490A-43CF-A870-155FE2B8829A}"/>
          </ac:spMkLst>
        </pc:spChg>
        <pc:picChg chg="add mod modCrop">
          <ac:chgData name="Nodžáková Ivona" userId="a56e270d-ed86-41cc-bb5d-892e35b993c4" providerId="ADAL" clId="{7229ED14-B76B-4686-88CC-BE88AA95BA9E}" dt="2021-10-19T13:21:25.117" v="5014" actId="1076"/>
          <ac:picMkLst>
            <pc:docMk/>
            <pc:sldMk cId="4223692378" sldId="263"/>
            <ac:picMk id="5" creationId="{17FCA274-C2B7-4460-A29A-07AC7B3E6BCC}"/>
          </ac:picMkLst>
        </pc:picChg>
      </pc:sldChg>
      <pc:sldChg chg="modSp mod">
        <pc:chgData name="Nodžáková Ivona" userId="a56e270d-ed86-41cc-bb5d-892e35b993c4" providerId="ADAL" clId="{7229ED14-B76B-4686-88CC-BE88AA95BA9E}" dt="2021-10-20T05:12:43.292" v="5244" actId="1076"/>
        <pc:sldMkLst>
          <pc:docMk/>
          <pc:sldMk cId="2816659354" sldId="264"/>
        </pc:sldMkLst>
        <pc:spChg chg="mod">
          <ac:chgData name="Nodžáková Ivona" userId="a56e270d-ed86-41cc-bb5d-892e35b993c4" providerId="ADAL" clId="{7229ED14-B76B-4686-88CC-BE88AA95BA9E}" dt="2021-10-20T05:12:43.292" v="5244" actId="1076"/>
          <ac:spMkLst>
            <pc:docMk/>
            <pc:sldMk cId="2816659354" sldId="264"/>
            <ac:spMk id="2" creationId="{F98587ED-A701-4F78-9531-99FD9F538C96}"/>
          </ac:spMkLst>
        </pc:spChg>
        <pc:spChg chg="mod">
          <ac:chgData name="Nodžáková Ivona" userId="a56e270d-ed86-41cc-bb5d-892e35b993c4" providerId="ADAL" clId="{7229ED14-B76B-4686-88CC-BE88AA95BA9E}" dt="2021-10-20T05:12:36.626" v="5243" actId="27636"/>
          <ac:spMkLst>
            <pc:docMk/>
            <pc:sldMk cId="2816659354" sldId="264"/>
            <ac:spMk id="3" creationId="{A2122974-D974-40B9-AA61-B31177B548E1}"/>
          </ac:spMkLst>
        </pc:spChg>
      </pc:sldChg>
      <pc:sldChg chg="modSp new del mod">
        <pc:chgData name="Nodžáková Ivona" userId="a56e270d-ed86-41cc-bb5d-892e35b993c4" providerId="ADAL" clId="{7229ED14-B76B-4686-88CC-BE88AA95BA9E}" dt="2021-10-19T12:27:00.388" v="3137" actId="2696"/>
        <pc:sldMkLst>
          <pc:docMk/>
          <pc:sldMk cId="1109831060" sldId="265"/>
        </pc:sldMkLst>
        <pc:spChg chg="mod">
          <ac:chgData name="Nodžáková Ivona" userId="a56e270d-ed86-41cc-bb5d-892e35b993c4" providerId="ADAL" clId="{7229ED14-B76B-4686-88CC-BE88AA95BA9E}" dt="2021-10-19T11:49:27.361" v="1434" actId="20577"/>
          <ac:spMkLst>
            <pc:docMk/>
            <pc:sldMk cId="1109831060" sldId="265"/>
            <ac:spMk id="2" creationId="{E53E5DAA-D375-4FCF-852D-4F2F2AC9549D}"/>
          </ac:spMkLst>
        </pc:spChg>
        <pc:spChg chg="mod">
          <ac:chgData name="Nodžáková Ivona" userId="a56e270d-ed86-41cc-bb5d-892e35b993c4" providerId="ADAL" clId="{7229ED14-B76B-4686-88CC-BE88AA95BA9E}" dt="2021-10-19T12:09:49.167" v="2731" actId="313"/>
          <ac:spMkLst>
            <pc:docMk/>
            <pc:sldMk cId="1109831060" sldId="265"/>
            <ac:spMk id="3" creationId="{D0DE5432-837D-4EB9-9F82-FB82DC5CF76F}"/>
          </ac:spMkLst>
        </pc:spChg>
      </pc:sldChg>
      <pc:sldChg chg="modSp mod">
        <pc:chgData name="Nodžáková Ivona" userId="a56e270d-ed86-41cc-bb5d-892e35b993c4" providerId="ADAL" clId="{7229ED14-B76B-4686-88CC-BE88AA95BA9E}" dt="2021-10-20T05:15:50.108" v="5256" actId="255"/>
        <pc:sldMkLst>
          <pc:docMk/>
          <pc:sldMk cId="1701338664" sldId="266"/>
        </pc:sldMkLst>
        <pc:spChg chg="mod">
          <ac:chgData name="Nodžáková Ivona" userId="a56e270d-ed86-41cc-bb5d-892e35b993c4" providerId="ADAL" clId="{7229ED14-B76B-4686-88CC-BE88AA95BA9E}" dt="2021-10-20T05:13:43.229" v="5248" actId="1076"/>
          <ac:spMkLst>
            <pc:docMk/>
            <pc:sldMk cId="1701338664" sldId="266"/>
            <ac:spMk id="2" creationId="{08FCE21D-D63A-47B7-A8CD-07B96FC77B20}"/>
          </ac:spMkLst>
        </pc:spChg>
        <pc:spChg chg="mod">
          <ac:chgData name="Nodžáková Ivona" userId="a56e270d-ed86-41cc-bb5d-892e35b993c4" providerId="ADAL" clId="{7229ED14-B76B-4686-88CC-BE88AA95BA9E}" dt="2021-10-20T05:15:50.108" v="5256" actId="255"/>
          <ac:spMkLst>
            <pc:docMk/>
            <pc:sldMk cId="1701338664" sldId="266"/>
            <ac:spMk id="3" creationId="{067C65B9-5913-4345-B18C-4F19A0016CDA}"/>
          </ac:spMkLst>
        </pc:spChg>
      </pc:sldChg>
      <pc:sldChg chg="addSp delSp modSp new mod ord">
        <pc:chgData name="Nodžáková Ivona" userId="a56e270d-ed86-41cc-bb5d-892e35b993c4" providerId="ADAL" clId="{7229ED14-B76B-4686-88CC-BE88AA95BA9E}" dt="2021-10-20T05:17:19.731" v="5260"/>
        <pc:sldMkLst>
          <pc:docMk/>
          <pc:sldMk cId="3017175757" sldId="267"/>
        </pc:sldMkLst>
        <pc:spChg chg="mod">
          <ac:chgData name="Nodžáková Ivona" userId="a56e270d-ed86-41cc-bb5d-892e35b993c4" providerId="ADAL" clId="{7229ED14-B76B-4686-88CC-BE88AA95BA9E}" dt="2021-10-20T05:06:25.616" v="5183" actId="27636"/>
          <ac:spMkLst>
            <pc:docMk/>
            <pc:sldMk cId="3017175757" sldId="267"/>
            <ac:spMk id="2" creationId="{8AE73300-FD67-41F0-B944-F422DFFC258E}"/>
          </ac:spMkLst>
        </pc:spChg>
        <pc:spChg chg="mod">
          <ac:chgData name="Nodžáková Ivona" userId="a56e270d-ed86-41cc-bb5d-892e35b993c4" providerId="ADAL" clId="{7229ED14-B76B-4686-88CC-BE88AA95BA9E}" dt="2021-10-20T05:08:57.618" v="5205" actId="255"/>
          <ac:spMkLst>
            <pc:docMk/>
            <pc:sldMk cId="3017175757" sldId="267"/>
            <ac:spMk id="3" creationId="{E2767536-62DF-4C7D-A540-885DD4530EEA}"/>
          </ac:spMkLst>
        </pc:spChg>
        <pc:picChg chg="add del mod">
          <ac:chgData name="Nodžáková Ivona" userId="a56e270d-ed86-41cc-bb5d-892e35b993c4" providerId="ADAL" clId="{7229ED14-B76B-4686-88CC-BE88AA95BA9E}" dt="2021-10-20T05:09:15.610" v="5209" actId="1076"/>
          <ac:picMkLst>
            <pc:docMk/>
            <pc:sldMk cId="3017175757" sldId="267"/>
            <ac:picMk id="5" creationId="{8F828DD5-BDD1-4208-B93C-F50AF84D90D7}"/>
          </ac:picMkLst>
        </pc:picChg>
        <pc:picChg chg="add del mod">
          <ac:chgData name="Nodžáková Ivona" userId="a56e270d-ed86-41cc-bb5d-892e35b993c4" providerId="ADAL" clId="{7229ED14-B76B-4686-88CC-BE88AA95BA9E}" dt="2021-10-19T12:43:42.732" v="3468" actId="478"/>
          <ac:picMkLst>
            <pc:docMk/>
            <pc:sldMk cId="3017175757" sldId="267"/>
            <ac:picMk id="6" creationId="{BFD117A6-5EC6-4CCE-9B64-986E06FCA12D}"/>
          </ac:picMkLst>
        </pc:picChg>
        <pc:picChg chg="add del mod">
          <ac:chgData name="Nodžáková Ivona" userId="a56e270d-ed86-41cc-bb5d-892e35b993c4" providerId="ADAL" clId="{7229ED14-B76B-4686-88CC-BE88AA95BA9E}" dt="2021-10-19T12:43:40.709" v="3467" actId="478"/>
          <ac:picMkLst>
            <pc:docMk/>
            <pc:sldMk cId="3017175757" sldId="267"/>
            <ac:picMk id="7" creationId="{0FF08B67-CC56-4263-8CE2-212CB01FA86C}"/>
          </ac:picMkLst>
        </pc:picChg>
        <pc:picChg chg="add mod modCrop">
          <ac:chgData name="Nodžáková Ivona" userId="a56e270d-ed86-41cc-bb5d-892e35b993c4" providerId="ADAL" clId="{7229ED14-B76B-4686-88CC-BE88AA95BA9E}" dt="2021-10-20T05:09:18.040" v="5210" actId="1076"/>
          <ac:picMkLst>
            <pc:docMk/>
            <pc:sldMk cId="3017175757" sldId="267"/>
            <ac:picMk id="9" creationId="{53349493-59A9-49D7-8674-EAA188575856}"/>
          </ac:picMkLst>
        </pc:picChg>
      </pc:sldChg>
      <pc:sldChg chg="modSp mod">
        <pc:chgData name="Nodžáková Ivona" userId="a56e270d-ed86-41cc-bb5d-892e35b993c4" providerId="ADAL" clId="{7229ED14-B76B-4686-88CC-BE88AA95BA9E}" dt="2021-10-20T05:14:19.184" v="5250" actId="27636"/>
        <pc:sldMkLst>
          <pc:docMk/>
          <pc:sldMk cId="2416037610" sldId="268"/>
        </pc:sldMkLst>
        <pc:spChg chg="mod">
          <ac:chgData name="Nodžáková Ivona" userId="a56e270d-ed86-41cc-bb5d-892e35b993c4" providerId="ADAL" clId="{7229ED14-B76B-4686-88CC-BE88AA95BA9E}" dt="2021-10-20T05:06:26.974" v="5193" actId="27636"/>
          <ac:spMkLst>
            <pc:docMk/>
            <pc:sldMk cId="2416037610" sldId="268"/>
            <ac:spMk id="2" creationId="{61ECDC20-B850-4796-B95B-BA273E1F5DAC}"/>
          </ac:spMkLst>
        </pc:spChg>
        <pc:spChg chg="mod">
          <ac:chgData name="Nodžáková Ivona" userId="a56e270d-ed86-41cc-bb5d-892e35b993c4" providerId="ADAL" clId="{7229ED14-B76B-4686-88CC-BE88AA95BA9E}" dt="2021-10-20T05:14:19.184" v="5250" actId="27636"/>
          <ac:spMkLst>
            <pc:docMk/>
            <pc:sldMk cId="2416037610" sldId="268"/>
            <ac:spMk id="3" creationId="{EFAA45F9-12FF-4ED4-BDC4-4AF22367FE53}"/>
          </ac:spMkLst>
        </pc:spChg>
      </pc:sldChg>
      <pc:sldChg chg="modSp mod">
        <pc:chgData name="Nodžáková Ivona" userId="a56e270d-ed86-41cc-bb5d-892e35b993c4" providerId="ADAL" clId="{7229ED14-B76B-4686-88CC-BE88AA95BA9E}" dt="2021-10-20T05:06:26.936" v="5191" actId="27636"/>
        <pc:sldMkLst>
          <pc:docMk/>
          <pc:sldMk cId="1659018076" sldId="269"/>
        </pc:sldMkLst>
        <pc:spChg chg="mod">
          <ac:chgData name="Nodžáková Ivona" userId="a56e270d-ed86-41cc-bb5d-892e35b993c4" providerId="ADAL" clId="{7229ED14-B76B-4686-88CC-BE88AA95BA9E}" dt="2021-10-20T05:06:26.936" v="5191" actId="27636"/>
          <ac:spMkLst>
            <pc:docMk/>
            <pc:sldMk cId="1659018076" sldId="269"/>
            <ac:spMk id="2" creationId="{B89C4D4D-41C4-4F90-8CAF-083BBBC65EB1}"/>
          </ac:spMkLst>
        </pc:spChg>
        <pc:spChg chg="mod">
          <ac:chgData name="Nodžáková Ivona" userId="a56e270d-ed86-41cc-bb5d-892e35b993c4" providerId="ADAL" clId="{7229ED14-B76B-4686-88CC-BE88AA95BA9E}" dt="2021-10-20T05:06:23.309" v="5179"/>
          <ac:spMkLst>
            <pc:docMk/>
            <pc:sldMk cId="1659018076" sldId="269"/>
            <ac:spMk id="3" creationId="{A55CCD36-A55C-4512-BBA2-F8D7007C7258}"/>
          </ac:spMkLst>
        </pc:spChg>
      </pc:sldChg>
      <pc:sldChg chg="modSp new del mod">
        <pc:chgData name="Nodžáková Ivona" userId="a56e270d-ed86-41cc-bb5d-892e35b993c4" providerId="ADAL" clId="{7229ED14-B76B-4686-88CC-BE88AA95BA9E}" dt="2021-10-19T13:07:37.238" v="4860" actId="2696"/>
        <pc:sldMkLst>
          <pc:docMk/>
          <pc:sldMk cId="2203104498" sldId="270"/>
        </pc:sldMkLst>
        <pc:spChg chg="mod">
          <ac:chgData name="Nodžáková Ivona" userId="a56e270d-ed86-41cc-bb5d-892e35b993c4" providerId="ADAL" clId="{7229ED14-B76B-4686-88CC-BE88AA95BA9E}" dt="2021-10-19T12:54:23.967" v="4231" actId="20577"/>
          <ac:spMkLst>
            <pc:docMk/>
            <pc:sldMk cId="2203104498" sldId="270"/>
            <ac:spMk id="3" creationId="{54B45E34-5FFD-40AA-A3E8-41CDA2E74AF0}"/>
          </ac:spMkLst>
        </pc:spChg>
      </pc:sldChg>
      <pc:sldChg chg="modSp mod">
        <pc:chgData name="Nodžáková Ivona" userId="a56e270d-ed86-41cc-bb5d-892e35b993c4" providerId="ADAL" clId="{7229ED14-B76B-4686-88CC-BE88AA95BA9E}" dt="2021-10-20T05:44:04.693" v="5283" actId="20578"/>
        <pc:sldMkLst>
          <pc:docMk/>
          <pc:sldMk cId="1272439037" sldId="271"/>
        </pc:sldMkLst>
        <pc:spChg chg="mod">
          <ac:chgData name="Nodžáková Ivona" userId="a56e270d-ed86-41cc-bb5d-892e35b993c4" providerId="ADAL" clId="{7229ED14-B76B-4686-88CC-BE88AA95BA9E}" dt="2021-10-20T05:06:26.980" v="5194" actId="27636"/>
          <ac:spMkLst>
            <pc:docMk/>
            <pc:sldMk cId="1272439037" sldId="271"/>
            <ac:spMk id="2" creationId="{2773AAF5-1D51-4AAF-B431-E9CE973AD313}"/>
          </ac:spMkLst>
        </pc:spChg>
        <pc:spChg chg="mod">
          <ac:chgData name="Nodžáková Ivona" userId="a56e270d-ed86-41cc-bb5d-892e35b993c4" providerId="ADAL" clId="{7229ED14-B76B-4686-88CC-BE88AA95BA9E}" dt="2021-10-20T05:44:04.693" v="5283" actId="20578"/>
          <ac:spMkLst>
            <pc:docMk/>
            <pc:sldMk cId="1272439037" sldId="271"/>
            <ac:spMk id="3" creationId="{34409BA8-9207-4D7F-BCA7-657C0F098F75}"/>
          </ac:spMkLst>
        </pc:spChg>
      </pc:sldChg>
      <pc:sldChg chg="modSp mod">
        <pc:chgData name="Nodžáková Ivona" userId="a56e270d-ed86-41cc-bb5d-892e35b993c4" providerId="ADAL" clId="{7229ED14-B76B-4686-88CC-BE88AA95BA9E}" dt="2021-10-20T05:06:27.052" v="5196" actId="27636"/>
        <pc:sldMkLst>
          <pc:docMk/>
          <pc:sldMk cId="1732121798" sldId="272"/>
        </pc:sldMkLst>
        <pc:spChg chg="mod">
          <ac:chgData name="Nodžáková Ivona" userId="a56e270d-ed86-41cc-bb5d-892e35b993c4" providerId="ADAL" clId="{7229ED14-B76B-4686-88CC-BE88AA95BA9E}" dt="2021-10-20T05:06:27.052" v="5196" actId="27636"/>
          <ac:spMkLst>
            <pc:docMk/>
            <pc:sldMk cId="1732121798" sldId="272"/>
            <ac:spMk id="2" creationId="{CF062A93-B0C3-4112-96A9-61626C99EF78}"/>
          </ac:spMkLst>
        </pc:spChg>
      </pc:sldChg>
      <pc:sldChg chg="modSp new mod">
        <pc:chgData name="Nodžáková Ivona" userId="a56e270d-ed86-41cc-bb5d-892e35b993c4" providerId="ADAL" clId="{7229ED14-B76B-4686-88CC-BE88AA95BA9E}" dt="2021-10-20T06:53:51.369" v="6414" actId="20577"/>
        <pc:sldMkLst>
          <pc:docMk/>
          <pc:sldMk cId="2933670324" sldId="274"/>
        </pc:sldMkLst>
        <pc:spChg chg="mod">
          <ac:chgData name="Nodžáková Ivona" userId="a56e270d-ed86-41cc-bb5d-892e35b993c4" providerId="ADAL" clId="{7229ED14-B76B-4686-88CC-BE88AA95BA9E}" dt="2021-10-20T05:51:14.420" v="5339" actId="20577"/>
          <ac:spMkLst>
            <pc:docMk/>
            <pc:sldMk cId="2933670324" sldId="274"/>
            <ac:spMk id="2" creationId="{6350D613-BABF-479F-A1E7-4583D6CAE569}"/>
          </ac:spMkLst>
        </pc:spChg>
        <pc:spChg chg="mod">
          <ac:chgData name="Nodžáková Ivona" userId="a56e270d-ed86-41cc-bb5d-892e35b993c4" providerId="ADAL" clId="{7229ED14-B76B-4686-88CC-BE88AA95BA9E}" dt="2021-10-20T06:53:51.369" v="6414" actId="20577"/>
          <ac:spMkLst>
            <pc:docMk/>
            <pc:sldMk cId="2933670324" sldId="274"/>
            <ac:spMk id="3" creationId="{5793F720-392B-4009-B489-DCB8A0F3186B}"/>
          </ac:spMkLst>
        </pc:spChg>
      </pc:sldChg>
      <pc:sldMasterChg chg="modSldLayout">
        <pc:chgData name="Nodžáková Ivona" userId="a56e270d-ed86-41cc-bb5d-892e35b993c4" providerId="ADAL" clId="{7229ED14-B76B-4686-88CC-BE88AA95BA9E}" dt="2021-10-19T13:48:13.980" v="5175"/>
        <pc:sldMasterMkLst>
          <pc:docMk/>
          <pc:sldMasterMk cId="618433524" sldId="2147483672"/>
        </pc:sldMasterMkLst>
        <pc:sldLayoutChg chg="addSp delSp">
          <pc:chgData name="Nodžáková Ivona" userId="a56e270d-ed86-41cc-bb5d-892e35b993c4" providerId="ADAL" clId="{7229ED14-B76B-4686-88CC-BE88AA95BA9E}" dt="2021-10-19T13:48:13.980" v="5175"/>
          <pc:sldLayoutMkLst>
            <pc:docMk/>
            <pc:sldMasterMk cId="618433524" sldId="2147483672"/>
            <pc:sldLayoutMk cId="3878040806" sldId="2147483684"/>
          </pc:sldLayoutMkLst>
          <pc:spChg chg="add del">
            <ac:chgData name="Nodžáková Ivona" userId="a56e270d-ed86-41cc-bb5d-892e35b993c4" providerId="ADAL" clId="{7229ED14-B76B-4686-88CC-BE88AA95BA9E}" dt="2021-10-19T13:48:13.980" v="5175"/>
            <ac:spMkLst>
              <pc:docMk/>
              <pc:sldMasterMk cId="618433524" sldId="2147483672"/>
              <pc:sldLayoutMk cId="3878040806" sldId="2147483684"/>
              <ac:spMk id="7" creationId="{00000000-0000-0000-0000-000000000000}"/>
            </ac:spMkLst>
          </pc:spChg>
        </pc:sldLayoutChg>
      </pc:sldMasterChg>
      <pc:sldMasterChg chg="modSp mod modSldLayout">
        <pc:chgData name="Nodžáková Ivona" userId="a56e270d-ed86-41cc-bb5d-892e35b993c4" providerId="ADAL" clId="{7229ED14-B76B-4686-88CC-BE88AA95BA9E}" dt="2021-10-20T07:15:46.422" v="6433" actId="1076"/>
        <pc:sldMasterMkLst>
          <pc:docMk/>
          <pc:sldMasterMk cId="693637586" sldId="2147483672"/>
        </pc:sldMasterMkLst>
        <pc:spChg chg="mod">
          <ac:chgData name="Nodžáková Ivona" userId="a56e270d-ed86-41cc-bb5d-892e35b993c4" providerId="ADAL" clId="{7229ED14-B76B-4686-88CC-BE88AA95BA9E}" dt="2021-10-20T07:12:21.246" v="6422" actId="121"/>
          <ac:spMkLst>
            <pc:docMk/>
            <pc:sldMasterMk cId="693637586" sldId="2147483672"/>
            <ac:spMk id="7" creationId="{57193F63-F242-4F6B-BA07-FC06EF7D15B4}"/>
          </ac:spMkLst>
        </pc:spChg>
        <pc:sldLayoutChg chg="modSp mod">
          <pc:chgData name="Nodžáková Ivona" userId="a56e270d-ed86-41cc-bb5d-892e35b993c4" providerId="ADAL" clId="{7229ED14-B76B-4686-88CC-BE88AA95BA9E}" dt="2021-10-20T07:15:46.422" v="6433" actId="1076"/>
          <pc:sldLayoutMkLst>
            <pc:docMk/>
            <pc:sldMasterMk cId="693637586" sldId="2147483672"/>
            <pc:sldLayoutMk cId="3750484556" sldId="2147483674"/>
          </pc:sldLayoutMkLst>
          <pc:spChg chg="mod">
            <ac:chgData name="Nodžáková Ivona" userId="a56e270d-ed86-41cc-bb5d-892e35b993c4" providerId="ADAL" clId="{7229ED14-B76B-4686-88CC-BE88AA95BA9E}" dt="2021-10-20T07:15:46.422" v="6433" actId="1076"/>
            <ac:spMkLst>
              <pc:docMk/>
              <pc:sldMasterMk cId="693637586" sldId="2147483672"/>
              <pc:sldLayoutMk cId="3750484556" sldId="2147483674"/>
              <ac:spMk id="6" creationId="{8B4B78FC-8D0B-4213-A420-6CEEFBC111C2}"/>
            </ac:spMkLst>
          </pc:spChg>
        </pc:sldLayoutChg>
        <pc:sldLayoutChg chg="modSp mod">
          <pc:chgData name="Nodžáková Ivona" userId="a56e270d-ed86-41cc-bb5d-892e35b993c4" providerId="ADAL" clId="{7229ED14-B76B-4686-88CC-BE88AA95BA9E}" dt="2021-10-20T07:15:30.590" v="6431" actId="1076"/>
          <pc:sldLayoutMkLst>
            <pc:docMk/>
            <pc:sldMasterMk cId="693637586" sldId="2147483672"/>
            <pc:sldLayoutMk cId="3927562232" sldId="2147483684"/>
          </pc:sldLayoutMkLst>
          <pc:spChg chg="mod">
            <ac:chgData name="Nodžáková Ivona" userId="a56e270d-ed86-41cc-bb5d-892e35b993c4" providerId="ADAL" clId="{7229ED14-B76B-4686-88CC-BE88AA95BA9E}" dt="2021-10-20T07:15:30.590" v="6431" actId="1076"/>
            <ac:spMkLst>
              <pc:docMk/>
              <pc:sldMasterMk cId="693637586" sldId="2147483672"/>
              <pc:sldLayoutMk cId="3927562232" sldId="2147483684"/>
              <ac:spMk id="6" creationId="{00000000-0000-0000-0000-000000000000}"/>
            </ac:spMkLst>
          </pc:spChg>
        </pc:sldLayoutChg>
      </pc:sldMasterChg>
      <pc:sldMasterChg chg="modSldLayout">
        <pc:chgData name="Nodžáková Ivona" userId="a56e270d-ed86-41cc-bb5d-892e35b993c4" providerId="ADAL" clId="{7229ED14-B76B-4686-88CC-BE88AA95BA9E}" dt="2021-10-20T05:06:23.309" v="5179"/>
        <pc:sldMasterMkLst>
          <pc:docMk/>
          <pc:sldMasterMk cId="693637586" sldId="2147483685"/>
        </pc:sldMasterMkLst>
        <pc:sldLayoutChg chg="delSp">
          <pc:chgData name="Nodžáková Ivona" userId="a56e270d-ed86-41cc-bb5d-892e35b993c4" providerId="ADAL" clId="{7229ED14-B76B-4686-88CC-BE88AA95BA9E}" dt="2021-10-20T05:06:23.309" v="5179"/>
          <pc:sldLayoutMkLst>
            <pc:docMk/>
            <pc:sldMasterMk cId="693637586" sldId="2147483685"/>
            <pc:sldLayoutMk cId="3927562232" sldId="2147483686"/>
          </pc:sldLayoutMkLst>
          <pc:spChg chg="del">
            <ac:chgData name="Nodžáková Ivona" userId="a56e270d-ed86-41cc-bb5d-892e35b993c4" providerId="ADAL" clId="{7229ED14-B76B-4686-88CC-BE88AA95BA9E}" dt="2021-10-20T05:06:23.309" v="5179"/>
            <ac:spMkLst>
              <pc:docMk/>
              <pc:sldMasterMk cId="693637586" sldId="2147483685"/>
              <pc:sldLayoutMk cId="3927562232" sldId="2147483686"/>
              <ac:spMk id="7"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6DC1173F-DCD4-4363-B9F5-41DF05D678C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a:extLst>
              <a:ext uri="{FF2B5EF4-FFF2-40B4-BE49-F238E27FC236}">
                <a16:creationId xmlns:a16="http://schemas.microsoft.com/office/drawing/2014/main" id="{495EFC2D-DF5E-4BB3-8F5D-EBE273C779E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C511B-1095-44B9-A964-C49AEC9691C2}" type="datetimeFigureOut">
              <a:rPr lang="cs-CZ" smtClean="0"/>
              <a:t>20.10.2021</a:t>
            </a:fld>
            <a:endParaRPr lang="cs-CZ"/>
          </a:p>
        </p:txBody>
      </p:sp>
      <p:sp>
        <p:nvSpPr>
          <p:cNvPr id="4" name="Zástupný symbol pro zápatí 3">
            <a:extLst>
              <a:ext uri="{FF2B5EF4-FFF2-40B4-BE49-F238E27FC236}">
                <a16:creationId xmlns:a16="http://schemas.microsoft.com/office/drawing/2014/main" id="{D65F40BF-4358-4841-8732-8632518A7DD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a:extLst>
              <a:ext uri="{FF2B5EF4-FFF2-40B4-BE49-F238E27FC236}">
                <a16:creationId xmlns:a16="http://schemas.microsoft.com/office/drawing/2014/main" id="{D7E574E2-B1B7-41AE-B10A-EDB62A240DE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F4A8E63-72F8-4F80-AF84-5EEAAC248293}" type="slidenum">
              <a:rPr lang="cs-CZ" smtClean="0"/>
              <a:t>‹#›</a:t>
            </a:fld>
            <a:endParaRPr lang="cs-CZ"/>
          </a:p>
        </p:txBody>
      </p:sp>
    </p:spTree>
    <p:extLst>
      <p:ext uri="{BB962C8B-B14F-4D97-AF65-F5344CB8AC3E}">
        <p14:creationId xmlns:p14="http://schemas.microsoft.com/office/powerpoint/2010/main" val="88730123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3F9F64-1C7D-4562-A255-E05016940BB6}" type="datetimeFigureOut">
              <a:rPr lang="cs-CZ" smtClean="0"/>
              <a:t>20.10.2021</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2C707D-1425-4914-9EAF-496075A21E1B}" type="slidenum">
              <a:rPr lang="cs-CZ" smtClean="0"/>
              <a:t>‹#›</a:t>
            </a:fld>
            <a:endParaRPr lang="cs-CZ"/>
          </a:p>
        </p:txBody>
      </p:sp>
    </p:spTree>
    <p:extLst>
      <p:ext uri="{BB962C8B-B14F-4D97-AF65-F5344CB8AC3E}">
        <p14:creationId xmlns:p14="http://schemas.microsoft.com/office/powerpoint/2010/main" val="205139095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Úvodní snímek">
    <p:bg>
      <p:bgPr>
        <a:solidFill>
          <a:srgbClr val="1D34FD"/>
        </a:solidFill>
        <a:effectLst/>
      </p:bgPr>
    </p:bg>
    <p:spTree>
      <p:nvGrpSpPr>
        <p:cNvPr id="1" name=""/>
        <p:cNvGrpSpPr/>
        <p:nvPr/>
      </p:nvGrpSpPr>
      <p:grpSpPr>
        <a:xfrm>
          <a:off x="0" y="0"/>
          <a:ext cx="0" cy="0"/>
          <a:chOff x="0" y="0"/>
          <a:chExt cx="0" cy="0"/>
        </a:xfrm>
      </p:grpSpPr>
      <p:pic>
        <p:nvPicPr>
          <p:cNvPr id="14" name="Obrázek 13">
            <a:extLst>
              <a:ext uri="{FF2B5EF4-FFF2-40B4-BE49-F238E27FC236}">
                <a16:creationId xmlns:a16="http://schemas.microsoft.com/office/drawing/2014/main" id="{2989D406-8754-4E2C-A575-80114C8F0047}"/>
              </a:ext>
            </a:extLst>
          </p:cNvPr>
          <p:cNvPicPr>
            <a:picLocks noChangeAspect="1"/>
          </p:cNvPicPr>
          <p:nvPr/>
        </p:nvPicPr>
        <p:blipFill>
          <a:blip r:embed="rId2"/>
          <a:stretch>
            <a:fillRect/>
          </a:stretch>
        </p:blipFill>
        <p:spPr>
          <a:xfrm>
            <a:off x="0" y="0"/>
            <a:ext cx="12192000" cy="6858000"/>
          </a:xfrm>
          <a:prstGeom prst="rect">
            <a:avLst/>
          </a:prstGeom>
        </p:spPr>
      </p:pic>
      <p:sp>
        <p:nvSpPr>
          <p:cNvPr id="6" name="Zástupný symbol pro text 7">
            <a:extLst>
              <a:ext uri="{FF2B5EF4-FFF2-40B4-BE49-F238E27FC236}">
                <a16:creationId xmlns:a16="http://schemas.microsoft.com/office/drawing/2014/main" id="{5D493FEA-B112-4425-B8EF-62D47207E265}"/>
              </a:ext>
            </a:extLst>
          </p:cNvPr>
          <p:cNvSpPr>
            <a:spLocks noGrp="1"/>
          </p:cNvSpPr>
          <p:nvPr>
            <p:ph type="body" sz="quarter" idx="15" hasCustomPrompt="1"/>
          </p:nvPr>
        </p:nvSpPr>
        <p:spPr>
          <a:xfrm>
            <a:off x="704959" y="1961128"/>
            <a:ext cx="6742113" cy="627063"/>
          </a:xfrm>
          <a:prstGeom prst="rect">
            <a:avLst/>
          </a:prstGeom>
        </p:spPr>
        <p:txBody>
          <a:bodyPr/>
          <a:lstStyle>
            <a:lvl1pPr marL="0" indent="0">
              <a:buNone/>
              <a:defRPr sz="4400" b="1" i="0" baseline="0">
                <a:solidFill>
                  <a:srgbClr val="FB5271"/>
                </a:solidFill>
                <a:latin typeface="Arial" panose="020B0604020202020204" pitchFamily="34" charset="0"/>
              </a:defRPr>
            </a:lvl1pPr>
          </a:lstStyle>
          <a:p>
            <a:r>
              <a:rPr lang="cs-CZ"/>
              <a:t>Nadpis </a:t>
            </a:r>
            <a:r>
              <a:rPr lang="cs-CZ" err="1"/>
              <a:t>powerpointové</a:t>
            </a:r>
            <a:endParaRPr lang="cs-CZ"/>
          </a:p>
        </p:txBody>
      </p:sp>
      <p:sp>
        <p:nvSpPr>
          <p:cNvPr id="7" name="Zástupný symbol pro text 9">
            <a:extLst>
              <a:ext uri="{FF2B5EF4-FFF2-40B4-BE49-F238E27FC236}">
                <a16:creationId xmlns:a16="http://schemas.microsoft.com/office/drawing/2014/main" id="{6EF1D36D-92B6-4140-9F8F-B6549DC2710A}"/>
              </a:ext>
            </a:extLst>
          </p:cNvPr>
          <p:cNvSpPr>
            <a:spLocks noGrp="1"/>
          </p:cNvSpPr>
          <p:nvPr>
            <p:ph type="body" sz="quarter" idx="14" hasCustomPrompt="1"/>
          </p:nvPr>
        </p:nvSpPr>
        <p:spPr>
          <a:xfrm>
            <a:off x="688974" y="2532875"/>
            <a:ext cx="6789738" cy="1162050"/>
          </a:xfrm>
          <a:prstGeom prst="rect">
            <a:avLst/>
          </a:prstGeom>
        </p:spPr>
        <p:txBody>
          <a:bodyPr/>
          <a:lstStyle>
            <a:lvl1pPr marL="0" indent="0">
              <a:lnSpc>
                <a:spcPct val="90000"/>
              </a:lnSpc>
              <a:buNone/>
              <a:defRPr sz="4400" b="1" i="0" baseline="0">
                <a:solidFill>
                  <a:schemeClr val="bg1"/>
                </a:solidFill>
                <a:latin typeface="Arial" panose="020B0604020202020204" pitchFamily="34" charset="0"/>
              </a:defRPr>
            </a:lvl1pPr>
          </a:lstStyle>
          <a:p>
            <a:r>
              <a:rPr lang="cs-CZ"/>
              <a:t>prezentace ve třech řádcích</a:t>
            </a:r>
          </a:p>
        </p:txBody>
      </p:sp>
      <p:sp>
        <p:nvSpPr>
          <p:cNvPr id="10" name="Zástupný symbol pro text 7">
            <a:extLst>
              <a:ext uri="{FF2B5EF4-FFF2-40B4-BE49-F238E27FC236}">
                <a16:creationId xmlns:a16="http://schemas.microsoft.com/office/drawing/2014/main" id="{D4B3A96D-78A3-42EC-9469-3C0F57F44D1C}"/>
              </a:ext>
            </a:extLst>
          </p:cNvPr>
          <p:cNvSpPr>
            <a:spLocks noGrp="1"/>
          </p:cNvSpPr>
          <p:nvPr>
            <p:ph type="body" sz="quarter" idx="16" hasCustomPrompt="1"/>
          </p:nvPr>
        </p:nvSpPr>
        <p:spPr>
          <a:xfrm>
            <a:off x="688974" y="5333745"/>
            <a:ext cx="2883368" cy="760976"/>
          </a:xfrm>
          <a:prstGeom prst="rect">
            <a:avLst/>
          </a:prstGeom>
        </p:spPr>
        <p:txBody>
          <a:bodyPr>
            <a:normAutofit/>
          </a:bodyPr>
          <a:lstStyle>
            <a:lvl1pPr marL="0" indent="0">
              <a:buNone/>
              <a:defRPr sz="1600" b="1" i="0" baseline="0">
                <a:solidFill>
                  <a:srgbClr val="FF5172"/>
                </a:solidFill>
                <a:latin typeface="Arial" panose="020B0604020202020204" pitchFamily="34" charset="0"/>
              </a:defRPr>
            </a:lvl1pPr>
          </a:lstStyle>
          <a:p>
            <a:r>
              <a:rPr lang="cs-CZ"/>
              <a:t>Autor</a:t>
            </a:r>
            <a:br>
              <a:rPr lang="cs-CZ"/>
            </a:br>
            <a:endParaRPr lang="cs-CZ"/>
          </a:p>
        </p:txBody>
      </p:sp>
      <p:sp>
        <p:nvSpPr>
          <p:cNvPr id="8" name="Zástupný symbol pro text 7">
            <a:extLst>
              <a:ext uri="{FF2B5EF4-FFF2-40B4-BE49-F238E27FC236}">
                <a16:creationId xmlns:a16="http://schemas.microsoft.com/office/drawing/2014/main" id="{A94416D2-C1FF-4A1D-9896-0E03B2679FF1}"/>
              </a:ext>
            </a:extLst>
          </p:cNvPr>
          <p:cNvSpPr>
            <a:spLocks noGrp="1"/>
          </p:cNvSpPr>
          <p:nvPr>
            <p:ph type="body" sz="quarter" idx="17" hasCustomPrompt="1"/>
          </p:nvPr>
        </p:nvSpPr>
        <p:spPr>
          <a:xfrm>
            <a:off x="4282193" y="5337665"/>
            <a:ext cx="2883368" cy="760976"/>
          </a:xfrm>
          <a:prstGeom prst="rect">
            <a:avLst/>
          </a:prstGeom>
        </p:spPr>
        <p:txBody>
          <a:bodyPr>
            <a:normAutofit/>
          </a:bodyPr>
          <a:lstStyle>
            <a:lvl1pPr marL="0" indent="0">
              <a:buNone/>
              <a:defRPr sz="1600" b="1" i="0" baseline="0">
                <a:solidFill>
                  <a:schemeClr val="bg1"/>
                </a:solidFill>
                <a:latin typeface="Arial" panose="020B0604020202020204" pitchFamily="34" charset="0"/>
              </a:defRPr>
            </a:lvl1pPr>
          </a:lstStyle>
          <a:p>
            <a:r>
              <a:rPr lang="cs-CZ"/>
              <a:t>Místo</a:t>
            </a:r>
            <a:br>
              <a:rPr lang="cs-CZ"/>
            </a:br>
            <a:r>
              <a:rPr lang="cs-CZ"/>
              <a:t>Datum</a:t>
            </a:r>
            <a:br>
              <a:rPr lang="cs-CZ"/>
            </a:br>
            <a:endParaRPr lang="cs-CZ"/>
          </a:p>
        </p:txBody>
      </p:sp>
    </p:spTree>
    <p:extLst>
      <p:ext uri="{BB962C8B-B14F-4D97-AF65-F5344CB8AC3E}">
        <p14:creationId xmlns:p14="http://schemas.microsoft.com/office/powerpoint/2010/main" val="837477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111094-511F-4164-8B16-47B4F5144088}"/>
              </a:ext>
            </a:extLst>
          </p:cNvPr>
          <p:cNvSpPr>
            <a:spLocks noGrp="1"/>
          </p:cNvSpPr>
          <p:nvPr>
            <p:ph type="title" hasCustomPrompt="1"/>
          </p:nvPr>
        </p:nvSpPr>
        <p:spPr>
          <a:xfrm>
            <a:off x="420490" y="1955968"/>
            <a:ext cx="10933309" cy="666119"/>
          </a:xfrm>
        </p:spPr>
        <p:txBody>
          <a:bodyPr/>
          <a:lstStyle>
            <a:lvl1pPr>
              <a:defRPr b="1">
                <a:latin typeface="Arial" panose="020B0604020202020204" pitchFamily="34" charset="0"/>
                <a:cs typeface="Arial" panose="020B0604020202020204" pitchFamily="34" charset="0"/>
              </a:defRPr>
            </a:lvl1pPr>
          </a:lstStyle>
          <a:p>
            <a:r>
              <a:rPr lang="cs-CZ"/>
              <a:t>Nadpis</a:t>
            </a:r>
          </a:p>
        </p:txBody>
      </p:sp>
      <p:sp>
        <p:nvSpPr>
          <p:cNvPr id="3" name="Zástupný symbol pro obsah 2">
            <a:extLst>
              <a:ext uri="{FF2B5EF4-FFF2-40B4-BE49-F238E27FC236}">
                <a16:creationId xmlns:a16="http://schemas.microsoft.com/office/drawing/2014/main" id="{3BF732D0-B3BD-40E0-950B-C9CCCF071C76}"/>
              </a:ext>
            </a:extLst>
          </p:cNvPr>
          <p:cNvSpPr>
            <a:spLocks noGrp="1"/>
          </p:cNvSpPr>
          <p:nvPr>
            <p:ph idx="1"/>
          </p:nvPr>
        </p:nvSpPr>
        <p:spPr>
          <a:xfrm>
            <a:off x="420491" y="2876689"/>
            <a:ext cx="10933309" cy="2016259"/>
          </a:xfrm>
        </p:spPr>
        <p:txBody>
          <a:bodyPr/>
          <a:lstStyle>
            <a:lvl1pPr>
              <a:defRPr sz="1800"/>
            </a:lvl1pPr>
            <a:lvl2pPr>
              <a:defRPr sz="1800"/>
            </a:lvl2pPr>
            <a:lvl3pPr>
              <a:defRPr sz="1800"/>
            </a:lvl3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číslo snímku 6">
            <a:extLst>
              <a:ext uri="{FF2B5EF4-FFF2-40B4-BE49-F238E27FC236}">
                <a16:creationId xmlns:a16="http://schemas.microsoft.com/office/drawing/2014/main" id="{8B4B78FC-8D0B-4213-A420-6CEEFBC111C2}"/>
              </a:ext>
            </a:extLst>
          </p:cNvPr>
          <p:cNvSpPr txBox="1">
            <a:spLocks/>
          </p:cNvSpPr>
          <p:nvPr/>
        </p:nvSpPr>
        <p:spPr>
          <a:xfrm>
            <a:off x="9175864" y="6309995"/>
            <a:ext cx="2743200" cy="365125"/>
          </a:xfrm>
          <a:prstGeom prst="rect">
            <a:avLst/>
          </a:prstGeom>
        </p:spPr>
        <p:txBody>
          <a:bodyPr vert="horz" lIns="91440" tIns="45720" rIns="91440" bIns="45720" rtlCol="0" anchor="ctr"/>
          <a:lstStyle>
            <a:defPPr>
              <a:defRPr lang="cs-CZ"/>
            </a:defPPr>
            <a:lvl1pPr marL="0" algn="l" defTabSz="914400" rtl="0" eaLnBrk="1" latinLnBrk="0" hangingPunct="1">
              <a:defRPr sz="2400" kern="1200">
                <a:solidFill>
                  <a:srgbClr val="1D34FD"/>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E223C887-C2D9-4063-9D02-E1F67878979A}" type="slidenum">
              <a:rPr lang="cs-CZ" sz="1600" smtClean="0"/>
              <a:pPr algn="r"/>
              <a:t>‹#›</a:t>
            </a:fld>
            <a:endParaRPr lang="cs-CZ" sz="1600"/>
          </a:p>
        </p:txBody>
      </p:sp>
    </p:spTree>
    <p:extLst>
      <p:ext uri="{BB962C8B-B14F-4D97-AF65-F5344CB8AC3E}">
        <p14:creationId xmlns:p14="http://schemas.microsoft.com/office/powerpoint/2010/main" val="375048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rovnání">
    <p:spTree>
      <p:nvGrpSpPr>
        <p:cNvPr id="1" name=""/>
        <p:cNvGrpSpPr/>
        <p:nvPr/>
      </p:nvGrpSpPr>
      <p:grpSpPr>
        <a:xfrm>
          <a:off x="0" y="0"/>
          <a:ext cx="0" cy="0"/>
          <a:chOff x="0" y="0"/>
          <a:chExt cx="0" cy="0"/>
        </a:xfrm>
      </p:grpSpPr>
      <p:sp>
        <p:nvSpPr>
          <p:cNvPr id="4" name="Zástupný symbol pro obsah 3">
            <a:extLst>
              <a:ext uri="{FF2B5EF4-FFF2-40B4-BE49-F238E27FC236}">
                <a16:creationId xmlns:a16="http://schemas.microsoft.com/office/drawing/2014/main" id="{8EA4231B-FD8C-4C99-9D9B-80597DB0FD6F}"/>
              </a:ext>
            </a:extLst>
          </p:cNvPr>
          <p:cNvSpPr>
            <a:spLocks noGrp="1"/>
          </p:cNvSpPr>
          <p:nvPr>
            <p:ph sz="half" idx="2"/>
          </p:nvPr>
        </p:nvSpPr>
        <p:spPr>
          <a:xfrm>
            <a:off x="556499" y="2749255"/>
            <a:ext cx="5089849" cy="3440407"/>
          </a:xfrm>
        </p:spPr>
        <p:txBody>
          <a:bodyPr>
            <a:normAutofit/>
          </a:bodyPr>
          <a:lstStyle>
            <a:lvl1pPr>
              <a:defRPr sz="1800"/>
            </a:lvl1pPr>
            <a:lvl2pPr>
              <a:defRPr sz="1800"/>
            </a:lvl2pPr>
            <a:lvl3pPr>
              <a:defRPr sz="1800"/>
            </a:lvl3pPr>
            <a:lvl4pPr>
              <a:defRPr sz="1800"/>
            </a:lvl4pPr>
            <a:lvl5pPr>
              <a:defRPr sz="1800"/>
            </a:lvl5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obsah 5">
            <a:extLst>
              <a:ext uri="{FF2B5EF4-FFF2-40B4-BE49-F238E27FC236}">
                <a16:creationId xmlns:a16="http://schemas.microsoft.com/office/drawing/2014/main" id="{4250DB47-0D3B-4372-97D2-1569DC4A0C97}"/>
              </a:ext>
            </a:extLst>
          </p:cNvPr>
          <p:cNvSpPr>
            <a:spLocks noGrp="1"/>
          </p:cNvSpPr>
          <p:nvPr>
            <p:ph sz="quarter" idx="4"/>
          </p:nvPr>
        </p:nvSpPr>
        <p:spPr>
          <a:xfrm>
            <a:off x="5646348" y="2749254"/>
            <a:ext cx="5183188" cy="3440407"/>
          </a:xfrm>
        </p:spPr>
        <p:txBody>
          <a:bodyPr>
            <a:normAutofit/>
          </a:bodyPr>
          <a:lstStyle>
            <a:lvl1pPr>
              <a:defRPr sz="1800"/>
            </a:lvl1pPr>
            <a:lvl2pPr>
              <a:defRPr sz="1800"/>
            </a:lvl2pPr>
            <a:lvl3pPr>
              <a:defRPr sz="1800"/>
            </a:lvl3pPr>
            <a:lvl4pPr>
              <a:defRPr sz="1800"/>
            </a:lvl4pPr>
            <a:lvl5pPr>
              <a:defRPr sz="1800"/>
            </a:lvl5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11" name="Nadpis 1">
            <a:extLst>
              <a:ext uri="{FF2B5EF4-FFF2-40B4-BE49-F238E27FC236}">
                <a16:creationId xmlns:a16="http://schemas.microsoft.com/office/drawing/2014/main" id="{AB82A1A7-6BCD-4031-9F64-2FFF939C3145}"/>
              </a:ext>
            </a:extLst>
          </p:cNvPr>
          <p:cNvSpPr txBox="1">
            <a:spLocks/>
          </p:cNvSpPr>
          <p:nvPr/>
        </p:nvSpPr>
        <p:spPr>
          <a:xfrm>
            <a:off x="714165" y="1946726"/>
            <a:ext cx="10933309" cy="66611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b="1" kern="1200">
                <a:solidFill>
                  <a:srgbClr val="1D34FD"/>
                </a:solidFill>
                <a:latin typeface="Arial" panose="020B0604020202020204" pitchFamily="34" charset="0"/>
                <a:ea typeface="+mj-ea"/>
                <a:cs typeface="Arial" panose="020B0604020202020204" pitchFamily="34" charset="0"/>
              </a:defRPr>
            </a:lvl1pPr>
          </a:lstStyle>
          <a:p>
            <a:r>
              <a:rPr lang="cs-CZ"/>
              <a:t>Nadpis</a:t>
            </a:r>
          </a:p>
        </p:txBody>
      </p:sp>
      <p:sp>
        <p:nvSpPr>
          <p:cNvPr id="8" name="Zástupný symbol pro číslo snímku 6">
            <a:extLst>
              <a:ext uri="{FF2B5EF4-FFF2-40B4-BE49-F238E27FC236}">
                <a16:creationId xmlns:a16="http://schemas.microsoft.com/office/drawing/2014/main" id="{8275F84D-8AAD-4BE2-A553-49D8CAAF28AC}"/>
              </a:ext>
            </a:extLst>
          </p:cNvPr>
          <p:cNvSpPr txBox="1">
            <a:spLocks/>
          </p:cNvSpPr>
          <p:nvPr/>
        </p:nvSpPr>
        <p:spPr>
          <a:xfrm>
            <a:off x="714165" y="6320724"/>
            <a:ext cx="2743200" cy="365125"/>
          </a:xfrm>
          <a:prstGeom prst="rect">
            <a:avLst/>
          </a:prstGeom>
        </p:spPr>
        <p:txBody>
          <a:bodyPr vert="horz" lIns="91440" tIns="45720" rIns="91440" bIns="45720" rtlCol="0" anchor="ctr"/>
          <a:lstStyle>
            <a:defPPr>
              <a:defRPr lang="cs-CZ"/>
            </a:defPPr>
            <a:lvl1pPr marL="0" algn="l" defTabSz="914400" rtl="0" eaLnBrk="1" latinLnBrk="0" hangingPunct="1">
              <a:defRPr sz="2400" kern="1200">
                <a:solidFill>
                  <a:srgbClr val="1D34FD"/>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223C887-C2D9-4063-9D02-E1F67878979A}" type="slidenum">
              <a:rPr lang="cs-CZ" smtClean="0"/>
              <a:pPr/>
              <a:t>‹#›</a:t>
            </a:fld>
            <a:endParaRPr lang="cs-CZ"/>
          </a:p>
        </p:txBody>
      </p:sp>
    </p:spTree>
    <p:extLst>
      <p:ext uri="{BB962C8B-B14F-4D97-AF65-F5344CB8AC3E}">
        <p14:creationId xmlns:p14="http://schemas.microsoft.com/office/powerpoint/2010/main" val="4124581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111094-511F-4164-8B16-47B4F5144088}"/>
              </a:ext>
            </a:extLst>
          </p:cNvPr>
          <p:cNvSpPr>
            <a:spLocks noGrp="1"/>
          </p:cNvSpPr>
          <p:nvPr>
            <p:ph type="title" hasCustomPrompt="1"/>
          </p:nvPr>
        </p:nvSpPr>
        <p:spPr>
          <a:xfrm>
            <a:off x="420491" y="1955968"/>
            <a:ext cx="5974254" cy="666119"/>
          </a:xfrm>
        </p:spPr>
        <p:txBody>
          <a:bodyPr/>
          <a:lstStyle>
            <a:lvl1pPr>
              <a:defRPr b="1">
                <a:latin typeface="Arial" panose="020B0604020202020204" pitchFamily="34" charset="0"/>
                <a:cs typeface="Arial" panose="020B0604020202020204" pitchFamily="34" charset="0"/>
              </a:defRPr>
            </a:lvl1pPr>
          </a:lstStyle>
          <a:p>
            <a:r>
              <a:rPr lang="cs-CZ"/>
              <a:t>Nadpis</a:t>
            </a:r>
          </a:p>
        </p:txBody>
      </p:sp>
      <p:sp>
        <p:nvSpPr>
          <p:cNvPr id="3" name="Zástupný symbol pro obsah 2">
            <a:extLst>
              <a:ext uri="{FF2B5EF4-FFF2-40B4-BE49-F238E27FC236}">
                <a16:creationId xmlns:a16="http://schemas.microsoft.com/office/drawing/2014/main" id="{3BF732D0-B3BD-40E0-950B-C9CCCF071C76}"/>
              </a:ext>
            </a:extLst>
          </p:cNvPr>
          <p:cNvSpPr>
            <a:spLocks noGrp="1"/>
          </p:cNvSpPr>
          <p:nvPr>
            <p:ph idx="1" hasCustomPrompt="1"/>
          </p:nvPr>
        </p:nvSpPr>
        <p:spPr>
          <a:xfrm>
            <a:off x="420492" y="2876689"/>
            <a:ext cx="5974254" cy="3384832"/>
          </a:xfrm>
        </p:spPr>
        <p:txBody>
          <a:bodyPr/>
          <a:lstStyle>
            <a:lvl1pPr marL="0" indent="0" algn="just">
              <a:lnSpc>
                <a:spcPct val="150000"/>
              </a:lnSpc>
              <a:buNone/>
              <a:defRPr sz="1800"/>
            </a:lvl1pPr>
            <a:lvl2pPr>
              <a:defRPr sz="1800"/>
            </a:lvl2pPr>
            <a:lvl3pPr>
              <a:defRPr sz="1800"/>
            </a:lvl3pPr>
          </a:lstStyle>
          <a:p>
            <a:pPr lvl="0"/>
            <a:r>
              <a:rPr lang="cs-CZ" err="1"/>
              <a:t>Lorem</a:t>
            </a:r>
            <a:r>
              <a:rPr lang="cs-CZ"/>
              <a:t> </a:t>
            </a:r>
            <a:r>
              <a:rPr lang="cs-CZ" err="1"/>
              <a:t>ipsum</a:t>
            </a:r>
            <a:r>
              <a:rPr lang="cs-CZ"/>
              <a:t> </a:t>
            </a:r>
            <a:r>
              <a:rPr lang="cs-CZ" err="1"/>
              <a:t>dolor</a:t>
            </a:r>
            <a:r>
              <a:rPr lang="cs-CZ"/>
              <a:t> </a:t>
            </a:r>
            <a:r>
              <a:rPr lang="cs-CZ" err="1"/>
              <a:t>sit</a:t>
            </a:r>
            <a:r>
              <a:rPr lang="cs-CZ"/>
              <a:t> </a:t>
            </a:r>
            <a:r>
              <a:rPr lang="cs-CZ" err="1"/>
              <a:t>amet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 </a:t>
            </a:r>
            <a:r>
              <a:rPr lang="cs-CZ" err="1"/>
              <a:t>malesuadalibero</a:t>
            </a:r>
            <a:r>
              <a:rPr lang="cs-CZ"/>
              <a:t>, </a:t>
            </a:r>
            <a:r>
              <a:rPr lang="cs-CZ" err="1"/>
              <a:t>sit</a:t>
            </a:r>
            <a:r>
              <a:rPr lang="cs-CZ"/>
              <a:t> </a:t>
            </a:r>
            <a:r>
              <a:rPr lang="cs-CZ" err="1"/>
              <a:t>amet</a:t>
            </a:r>
            <a:r>
              <a:rPr lang="cs-CZ"/>
              <a:t> </a:t>
            </a:r>
            <a:r>
              <a:rPr lang="cs-CZ" err="1"/>
              <a:t>commodo</a:t>
            </a:r>
            <a:r>
              <a:rPr lang="cs-CZ"/>
              <a:t> </a:t>
            </a:r>
            <a:r>
              <a:rPr lang="cs-CZ" err="1"/>
              <a:t>magna</a:t>
            </a:r>
            <a:r>
              <a:rPr lang="cs-CZ"/>
              <a:t> </a:t>
            </a:r>
            <a:r>
              <a:rPr lang="cs-CZ" err="1"/>
              <a:t>Lorem</a:t>
            </a:r>
            <a:r>
              <a:rPr lang="cs-CZ"/>
              <a:t> </a:t>
            </a:r>
            <a:r>
              <a:rPr lang="cs-CZ" err="1"/>
              <a:t>ipsum</a:t>
            </a:r>
            <a:r>
              <a:rPr lang="cs-CZ"/>
              <a:t> </a:t>
            </a:r>
            <a:r>
              <a:rPr lang="cs-CZ" err="1"/>
              <a:t>dolor</a:t>
            </a:r>
            <a:r>
              <a:rPr lang="cs-CZ"/>
              <a:t> </a:t>
            </a:r>
            <a:r>
              <a:rPr lang="cs-CZ" err="1"/>
              <a:t>sit</a:t>
            </a:r>
            <a:r>
              <a:rPr lang="cs-CZ"/>
              <a:t> </a:t>
            </a:r>
            <a:r>
              <a:rPr lang="cs-CZ" err="1"/>
              <a:t>amet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 </a:t>
            </a:r>
            <a:r>
              <a:rPr lang="cs-CZ" err="1"/>
              <a:t>malesuadalibero</a:t>
            </a:r>
            <a:r>
              <a:rPr lang="cs-CZ"/>
              <a:t>, </a:t>
            </a:r>
            <a:r>
              <a:rPr lang="cs-CZ" err="1"/>
              <a:t>sit</a:t>
            </a:r>
            <a:r>
              <a:rPr lang="cs-CZ"/>
              <a:t> </a:t>
            </a:r>
            <a:r>
              <a:rPr lang="cs-CZ" err="1"/>
              <a:t>amet</a:t>
            </a:r>
            <a:r>
              <a:rPr lang="cs-CZ"/>
              <a:t> </a:t>
            </a:r>
            <a:r>
              <a:rPr lang="cs-CZ" err="1"/>
              <a:t>commodo</a:t>
            </a:r>
            <a:endParaRPr lang="cs-CZ"/>
          </a:p>
          <a:p>
            <a:pPr lvl="0"/>
            <a:endParaRPr lang="cs-CZ"/>
          </a:p>
        </p:txBody>
      </p:sp>
      <p:sp>
        <p:nvSpPr>
          <p:cNvPr id="5" name="Zástupný symbol obrázku 3">
            <a:extLst>
              <a:ext uri="{FF2B5EF4-FFF2-40B4-BE49-F238E27FC236}">
                <a16:creationId xmlns:a16="http://schemas.microsoft.com/office/drawing/2014/main" id="{A64A225F-72C4-45E6-9EBB-24AAAD036491}"/>
              </a:ext>
            </a:extLst>
          </p:cNvPr>
          <p:cNvSpPr>
            <a:spLocks noGrp="1"/>
          </p:cNvSpPr>
          <p:nvPr>
            <p:ph type="pic" sz="quarter" idx="10"/>
          </p:nvPr>
        </p:nvSpPr>
        <p:spPr>
          <a:xfrm>
            <a:off x="6987194" y="1276350"/>
            <a:ext cx="5204806" cy="5581651"/>
          </a:xfrm>
          <a:prstGeom prst="rect">
            <a:avLst/>
          </a:prstGeom>
          <a:solidFill>
            <a:schemeClr val="bg1">
              <a:lumMod val="85000"/>
            </a:schemeClr>
          </a:solidFill>
        </p:spPr>
        <p:txBody>
          <a:bodyPr anchor="ctr" anchorCtr="0"/>
          <a:lstStyle>
            <a:lvl1pPr marL="0" indent="0" algn="ctr">
              <a:buNone/>
              <a:defRPr baseline="0">
                <a:solidFill>
                  <a:srgbClr val="1D34FE"/>
                </a:solidFill>
              </a:defRPr>
            </a:lvl1pPr>
          </a:lstStyle>
          <a:p>
            <a:r>
              <a:rPr lang="cs-CZ"/>
              <a:t>Kliknutím na ikonu přidáte obrázek.</a:t>
            </a:r>
          </a:p>
        </p:txBody>
      </p:sp>
      <p:sp>
        <p:nvSpPr>
          <p:cNvPr id="6" name="Zástupný symbol pro text 5">
            <a:extLst>
              <a:ext uri="{FF2B5EF4-FFF2-40B4-BE49-F238E27FC236}">
                <a16:creationId xmlns:a16="http://schemas.microsoft.com/office/drawing/2014/main" id="{1805DDFA-3AC0-4605-BF6A-4BD442F0B2F1}"/>
              </a:ext>
            </a:extLst>
          </p:cNvPr>
          <p:cNvSpPr>
            <a:spLocks noGrp="1"/>
          </p:cNvSpPr>
          <p:nvPr>
            <p:ph type="body" sz="quarter" idx="14" hasCustomPrompt="1"/>
          </p:nvPr>
        </p:nvSpPr>
        <p:spPr>
          <a:xfrm>
            <a:off x="7707814" y="3154836"/>
            <a:ext cx="1671637" cy="1051404"/>
          </a:xfrm>
        </p:spPr>
        <p:txBody>
          <a:bodyPr/>
          <a:lstStyle>
            <a:lvl1pPr marL="0" indent="0">
              <a:buNone/>
              <a:defRPr sz="1800" b="1">
                <a:solidFill>
                  <a:srgbClr val="FB5271"/>
                </a:solidFill>
              </a:defRPr>
            </a:lvl1pPr>
          </a:lstStyle>
          <a:p>
            <a:pPr lvl="0"/>
            <a:r>
              <a:rPr lang="it-IT"/>
              <a:t>quunti voluptatia vel iur, samest</a:t>
            </a:r>
          </a:p>
          <a:p>
            <a:pPr lvl="0"/>
            <a:endParaRPr lang="cs-CZ"/>
          </a:p>
        </p:txBody>
      </p:sp>
      <p:sp>
        <p:nvSpPr>
          <p:cNvPr id="8" name="Zástupný symbol pro číslo snímku 6">
            <a:extLst>
              <a:ext uri="{FF2B5EF4-FFF2-40B4-BE49-F238E27FC236}">
                <a16:creationId xmlns:a16="http://schemas.microsoft.com/office/drawing/2014/main" id="{226BAD10-F4BD-4631-A6A2-FB55EB66A0D9}"/>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414100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111094-511F-4164-8B16-47B4F5144088}"/>
              </a:ext>
            </a:extLst>
          </p:cNvPr>
          <p:cNvSpPr>
            <a:spLocks noGrp="1"/>
          </p:cNvSpPr>
          <p:nvPr>
            <p:ph type="title" hasCustomPrompt="1"/>
          </p:nvPr>
        </p:nvSpPr>
        <p:spPr>
          <a:xfrm>
            <a:off x="420491" y="1955968"/>
            <a:ext cx="5974254" cy="666119"/>
          </a:xfrm>
        </p:spPr>
        <p:txBody>
          <a:bodyPr/>
          <a:lstStyle>
            <a:lvl1pPr>
              <a:defRPr b="1">
                <a:latin typeface="Arial" panose="020B0604020202020204" pitchFamily="34" charset="0"/>
                <a:cs typeface="Arial" panose="020B0604020202020204" pitchFamily="34" charset="0"/>
              </a:defRPr>
            </a:lvl1pPr>
          </a:lstStyle>
          <a:p>
            <a:r>
              <a:rPr lang="cs-CZ"/>
              <a:t>Nadpis</a:t>
            </a:r>
          </a:p>
        </p:txBody>
      </p:sp>
      <p:sp>
        <p:nvSpPr>
          <p:cNvPr id="3" name="Zástupný symbol pro obsah 2">
            <a:extLst>
              <a:ext uri="{FF2B5EF4-FFF2-40B4-BE49-F238E27FC236}">
                <a16:creationId xmlns:a16="http://schemas.microsoft.com/office/drawing/2014/main" id="{3BF732D0-B3BD-40E0-950B-C9CCCF071C76}"/>
              </a:ext>
            </a:extLst>
          </p:cNvPr>
          <p:cNvSpPr>
            <a:spLocks noGrp="1"/>
          </p:cNvSpPr>
          <p:nvPr>
            <p:ph idx="1" hasCustomPrompt="1"/>
          </p:nvPr>
        </p:nvSpPr>
        <p:spPr>
          <a:xfrm>
            <a:off x="420490" y="2622088"/>
            <a:ext cx="5974253" cy="3602866"/>
          </a:xfrm>
        </p:spPr>
        <p:txBody>
          <a:bodyPr numCol="2" spcCol="432000">
            <a:normAutofit/>
          </a:bodyPr>
          <a:lstStyle>
            <a:lvl1pPr marL="0" indent="0" algn="just">
              <a:lnSpc>
                <a:spcPct val="150000"/>
              </a:lnSpc>
              <a:buNone/>
              <a:defRPr sz="1800"/>
            </a:lvl1pPr>
            <a:lvl2pPr>
              <a:defRPr sz="1800"/>
            </a:lvl2pPr>
            <a:lvl3pPr>
              <a:defRPr sz="1800"/>
            </a:lvl3pPr>
          </a:lstStyle>
          <a:p>
            <a:pPr lvl="0"/>
            <a:r>
              <a:rPr lang="cs-CZ" err="1"/>
              <a:t>Lorem</a:t>
            </a:r>
            <a:r>
              <a:rPr lang="cs-CZ"/>
              <a:t> </a:t>
            </a:r>
            <a:r>
              <a:rPr lang="cs-CZ" err="1"/>
              <a:t>ipsum</a:t>
            </a:r>
            <a:r>
              <a:rPr lang="cs-CZ"/>
              <a:t> </a:t>
            </a:r>
            <a:r>
              <a:rPr lang="cs-CZ" err="1"/>
              <a:t>dolor</a:t>
            </a:r>
            <a:r>
              <a:rPr lang="cs-CZ"/>
              <a:t> </a:t>
            </a:r>
            <a:r>
              <a:rPr lang="cs-CZ" err="1"/>
              <a:t>sit</a:t>
            </a:r>
            <a:r>
              <a:rPr lang="cs-CZ"/>
              <a:t> </a:t>
            </a:r>
            <a:r>
              <a:rPr lang="cs-CZ" err="1"/>
              <a:t>amet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 </a:t>
            </a:r>
            <a:r>
              <a:rPr lang="cs-CZ" err="1"/>
              <a:t>malesuadalibero</a:t>
            </a:r>
            <a:r>
              <a:rPr lang="cs-CZ"/>
              <a:t>, </a:t>
            </a:r>
            <a:r>
              <a:rPr lang="cs-CZ" err="1"/>
              <a:t>sit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a:t>
            </a:r>
          </a:p>
          <a:p>
            <a:pPr lvl="0"/>
            <a:endParaRPr lang="cs-CZ"/>
          </a:p>
        </p:txBody>
      </p:sp>
      <p:sp>
        <p:nvSpPr>
          <p:cNvPr id="5" name="Zástupný symbol obrázku 3">
            <a:extLst>
              <a:ext uri="{FF2B5EF4-FFF2-40B4-BE49-F238E27FC236}">
                <a16:creationId xmlns:a16="http://schemas.microsoft.com/office/drawing/2014/main" id="{A64A225F-72C4-45E6-9EBB-24AAAD036491}"/>
              </a:ext>
            </a:extLst>
          </p:cNvPr>
          <p:cNvSpPr>
            <a:spLocks noGrp="1"/>
          </p:cNvSpPr>
          <p:nvPr>
            <p:ph type="pic" sz="quarter" idx="10"/>
          </p:nvPr>
        </p:nvSpPr>
        <p:spPr>
          <a:xfrm>
            <a:off x="6987194" y="1276350"/>
            <a:ext cx="5204806" cy="5581651"/>
          </a:xfrm>
          <a:prstGeom prst="rect">
            <a:avLst/>
          </a:prstGeom>
          <a:solidFill>
            <a:schemeClr val="bg1">
              <a:lumMod val="85000"/>
            </a:schemeClr>
          </a:solidFill>
        </p:spPr>
        <p:txBody>
          <a:bodyPr anchor="ctr" anchorCtr="0"/>
          <a:lstStyle>
            <a:lvl1pPr marL="0" indent="0" algn="ctr">
              <a:buNone/>
              <a:defRPr baseline="0">
                <a:solidFill>
                  <a:srgbClr val="1D34FE"/>
                </a:solidFill>
              </a:defRPr>
            </a:lvl1pPr>
          </a:lstStyle>
          <a:p>
            <a:r>
              <a:rPr lang="cs-CZ"/>
              <a:t>Kliknutím na ikonu přidáte obrázek.</a:t>
            </a:r>
          </a:p>
        </p:txBody>
      </p:sp>
      <p:sp>
        <p:nvSpPr>
          <p:cNvPr id="6" name="Zástupný symbol pro text 5">
            <a:extLst>
              <a:ext uri="{FF2B5EF4-FFF2-40B4-BE49-F238E27FC236}">
                <a16:creationId xmlns:a16="http://schemas.microsoft.com/office/drawing/2014/main" id="{1805DDFA-3AC0-4605-BF6A-4BD442F0B2F1}"/>
              </a:ext>
            </a:extLst>
          </p:cNvPr>
          <p:cNvSpPr>
            <a:spLocks noGrp="1"/>
          </p:cNvSpPr>
          <p:nvPr>
            <p:ph type="body" sz="quarter" idx="14" hasCustomPrompt="1"/>
          </p:nvPr>
        </p:nvSpPr>
        <p:spPr>
          <a:xfrm>
            <a:off x="7707814" y="3154836"/>
            <a:ext cx="1671637" cy="1199115"/>
          </a:xfrm>
        </p:spPr>
        <p:txBody>
          <a:bodyPr/>
          <a:lstStyle>
            <a:lvl1pPr marL="0" indent="0">
              <a:buNone/>
              <a:defRPr sz="1800" b="1">
                <a:solidFill>
                  <a:srgbClr val="FB5271"/>
                </a:solidFill>
              </a:defRPr>
            </a:lvl1pPr>
          </a:lstStyle>
          <a:p>
            <a:pPr lvl="0"/>
            <a:r>
              <a:rPr lang="it-IT"/>
              <a:t>quunti voluptatia vel iur, samest</a:t>
            </a:r>
          </a:p>
          <a:p>
            <a:pPr lvl="0"/>
            <a:endParaRPr lang="cs-CZ"/>
          </a:p>
        </p:txBody>
      </p:sp>
      <p:sp>
        <p:nvSpPr>
          <p:cNvPr id="8" name="Zástupný symbol pro číslo snímku 6">
            <a:extLst>
              <a:ext uri="{FF2B5EF4-FFF2-40B4-BE49-F238E27FC236}">
                <a16:creationId xmlns:a16="http://schemas.microsoft.com/office/drawing/2014/main" id="{B662301A-4E30-446D-A484-5A00E132DDF1}"/>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4050105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111094-511F-4164-8B16-47B4F5144088}"/>
              </a:ext>
            </a:extLst>
          </p:cNvPr>
          <p:cNvSpPr>
            <a:spLocks noGrp="1"/>
          </p:cNvSpPr>
          <p:nvPr>
            <p:ph type="title" hasCustomPrompt="1"/>
          </p:nvPr>
        </p:nvSpPr>
        <p:spPr>
          <a:xfrm>
            <a:off x="420491" y="1955968"/>
            <a:ext cx="5974254" cy="666119"/>
          </a:xfrm>
        </p:spPr>
        <p:txBody>
          <a:bodyPr/>
          <a:lstStyle>
            <a:lvl1pPr>
              <a:defRPr b="1">
                <a:latin typeface="Arial" panose="020B0604020202020204" pitchFamily="34" charset="0"/>
                <a:cs typeface="Arial" panose="020B0604020202020204" pitchFamily="34" charset="0"/>
              </a:defRPr>
            </a:lvl1pPr>
          </a:lstStyle>
          <a:p>
            <a:r>
              <a:rPr lang="cs-CZ"/>
              <a:t>Nadpis</a:t>
            </a:r>
          </a:p>
        </p:txBody>
      </p:sp>
      <p:sp>
        <p:nvSpPr>
          <p:cNvPr id="3" name="Zástupný symbol pro obsah 2">
            <a:extLst>
              <a:ext uri="{FF2B5EF4-FFF2-40B4-BE49-F238E27FC236}">
                <a16:creationId xmlns:a16="http://schemas.microsoft.com/office/drawing/2014/main" id="{3BF732D0-B3BD-40E0-950B-C9CCCF071C76}"/>
              </a:ext>
            </a:extLst>
          </p:cNvPr>
          <p:cNvSpPr>
            <a:spLocks noGrp="1"/>
          </p:cNvSpPr>
          <p:nvPr>
            <p:ph idx="1" hasCustomPrompt="1"/>
          </p:nvPr>
        </p:nvSpPr>
        <p:spPr>
          <a:xfrm>
            <a:off x="420492" y="2876689"/>
            <a:ext cx="11558148" cy="3384832"/>
          </a:xfrm>
        </p:spPr>
        <p:txBody>
          <a:bodyPr/>
          <a:lstStyle>
            <a:lvl1pPr marL="0" indent="0" algn="just">
              <a:lnSpc>
                <a:spcPct val="150000"/>
              </a:lnSpc>
              <a:buNone/>
              <a:defRPr sz="1800"/>
            </a:lvl1pPr>
            <a:lvl2pPr>
              <a:defRPr sz="1800"/>
            </a:lvl2pPr>
            <a:lvl3pPr>
              <a:defRPr sz="1800"/>
            </a:lvl3pPr>
          </a:lstStyle>
          <a:p>
            <a:pPr lvl="0"/>
            <a:r>
              <a:rPr lang="cs-CZ" err="1"/>
              <a:t>Lorem</a:t>
            </a:r>
            <a:r>
              <a:rPr lang="cs-CZ"/>
              <a:t> </a:t>
            </a:r>
            <a:r>
              <a:rPr lang="cs-CZ" err="1"/>
              <a:t>ipsum</a:t>
            </a:r>
            <a:r>
              <a:rPr lang="cs-CZ"/>
              <a:t> </a:t>
            </a:r>
            <a:r>
              <a:rPr lang="cs-CZ" err="1"/>
              <a:t>dolor</a:t>
            </a:r>
            <a:r>
              <a:rPr lang="cs-CZ"/>
              <a:t> </a:t>
            </a:r>
            <a:r>
              <a:rPr lang="cs-CZ" err="1"/>
              <a:t>sit</a:t>
            </a:r>
            <a:r>
              <a:rPr lang="cs-CZ"/>
              <a:t> </a:t>
            </a:r>
            <a:r>
              <a:rPr lang="cs-CZ" err="1"/>
              <a:t>amet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 </a:t>
            </a:r>
            <a:r>
              <a:rPr lang="cs-CZ" err="1"/>
              <a:t>malesuadalibero</a:t>
            </a:r>
            <a:r>
              <a:rPr lang="cs-CZ"/>
              <a:t>, </a:t>
            </a:r>
            <a:r>
              <a:rPr lang="cs-CZ" err="1"/>
              <a:t>sit</a:t>
            </a:r>
            <a:r>
              <a:rPr lang="cs-CZ"/>
              <a:t> </a:t>
            </a:r>
            <a:r>
              <a:rPr lang="cs-CZ" err="1"/>
              <a:t>amet</a:t>
            </a:r>
            <a:r>
              <a:rPr lang="cs-CZ"/>
              <a:t> </a:t>
            </a:r>
            <a:r>
              <a:rPr lang="cs-CZ" err="1"/>
              <a:t>commodo</a:t>
            </a:r>
            <a:r>
              <a:rPr lang="cs-CZ"/>
              <a:t> </a:t>
            </a:r>
            <a:r>
              <a:rPr lang="cs-CZ" err="1"/>
              <a:t>magna</a:t>
            </a:r>
            <a:r>
              <a:rPr lang="cs-CZ"/>
              <a:t> </a:t>
            </a:r>
            <a:r>
              <a:rPr lang="cs-CZ" err="1"/>
              <a:t>Lorem</a:t>
            </a:r>
            <a:r>
              <a:rPr lang="cs-CZ"/>
              <a:t> </a:t>
            </a:r>
            <a:r>
              <a:rPr lang="cs-CZ" err="1"/>
              <a:t>ipsum</a:t>
            </a:r>
            <a:r>
              <a:rPr lang="cs-CZ"/>
              <a:t> </a:t>
            </a:r>
            <a:r>
              <a:rPr lang="cs-CZ" err="1"/>
              <a:t>dolor</a:t>
            </a:r>
            <a:r>
              <a:rPr lang="cs-CZ"/>
              <a:t> </a:t>
            </a:r>
            <a:r>
              <a:rPr lang="cs-CZ" err="1"/>
              <a:t>sit</a:t>
            </a:r>
            <a:r>
              <a:rPr lang="cs-CZ"/>
              <a:t> </a:t>
            </a:r>
            <a:r>
              <a:rPr lang="cs-CZ" err="1"/>
              <a:t>amet</a:t>
            </a:r>
            <a:r>
              <a:rPr lang="cs-CZ"/>
              <a:t>, </a:t>
            </a:r>
            <a:r>
              <a:rPr lang="cs-CZ" err="1"/>
              <a:t>consectetuer</a:t>
            </a:r>
            <a:r>
              <a:rPr lang="cs-CZ"/>
              <a:t> </a:t>
            </a:r>
            <a:r>
              <a:rPr lang="cs-CZ" err="1"/>
              <a:t>adipiscing</a:t>
            </a:r>
            <a:r>
              <a:rPr lang="cs-CZ"/>
              <a:t> elit. </a:t>
            </a:r>
            <a:r>
              <a:rPr lang="cs-CZ" err="1"/>
              <a:t>Maecenas</a:t>
            </a:r>
            <a:r>
              <a:rPr lang="cs-CZ"/>
              <a:t> </a:t>
            </a:r>
            <a:r>
              <a:rPr lang="cs-CZ" err="1"/>
              <a:t>porttitor</a:t>
            </a:r>
            <a:r>
              <a:rPr lang="cs-CZ"/>
              <a:t> </a:t>
            </a:r>
            <a:r>
              <a:rPr lang="cs-CZ" err="1"/>
              <a:t>congue</a:t>
            </a:r>
            <a:r>
              <a:rPr lang="cs-CZ"/>
              <a:t> </a:t>
            </a:r>
            <a:r>
              <a:rPr lang="cs-CZ" err="1"/>
              <a:t>massa</a:t>
            </a:r>
            <a:r>
              <a:rPr lang="cs-CZ"/>
              <a:t>. </a:t>
            </a:r>
            <a:r>
              <a:rPr lang="cs-CZ" err="1"/>
              <a:t>Fusce</a:t>
            </a:r>
            <a:r>
              <a:rPr lang="cs-CZ"/>
              <a:t> </a:t>
            </a:r>
            <a:r>
              <a:rPr lang="cs-CZ" err="1"/>
              <a:t>posuere</a:t>
            </a:r>
            <a:r>
              <a:rPr lang="cs-CZ"/>
              <a:t>, </a:t>
            </a:r>
            <a:r>
              <a:rPr lang="cs-CZ" err="1"/>
              <a:t>magna</a:t>
            </a:r>
            <a:r>
              <a:rPr lang="cs-CZ"/>
              <a:t> sed </a:t>
            </a:r>
            <a:r>
              <a:rPr lang="cs-CZ" err="1"/>
              <a:t>pulvinar</a:t>
            </a:r>
            <a:r>
              <a:rPr lang="cs-CZ"/>
              <a:t> </a:t>
            </a:r>
            <a:r>
              <a:rPr lang="cs-CZ" err="1"/>
              <a:t>ultricies</a:t>
            </a:r>
            <a:r>
              <a:rPr lang="cs-CZ"/>
              <a:t>, </a:t>
            </a:r>
            <a:r>
              <a:rPr lang="cs-CZ" err="1"/>
              <a:t>purus</a:t>
            </a:r>
            <a:r>
              <a:rPr lang="cs-CZ"/>
              <a:t> </a:t>
            </a:r>
            <a:r>
              <a:rPr lang="cs-CZ" err="1"/>
              <a:t>lectus</a:t>
            </a:r>
            <a:r>
              <a:rPr lang="cs-CZ"/>
              <a:t> </a:t>
            </a:r>
            <a:r>
              <a:rPr lang="cs-CZ" err="1"/>
              <a:t>malesuadalibero</a:t>
            </a:r>
            <a:r>
              <a:rPr lang="cs-CZ"/>
              <a:t>, </a:t>
            </a:r>
            <a:r>
              <a:rPr lang="cs-CZ" err="1"/>
              <a:t>sit</a:t>
            </a:r>
            <a:r>
              <a:rPr lang="cs-CZ"/>
              <a:t> </a:t>
            </a:r>
            <a:r>
              <a:rPr lang="cs-CZ" err="1"/>
              <a:t>amet</a:t>
            </a:r>
            <a:r>
              <a:rPr lang="cs-CZ"/>
              <a:t> </a:t>
            </a:r>
            <a:r>
              <a:rPr lang="cs-CZ" err="1"/>
              <a:t>commodo</a:t>
            </a:r>
            <a:endParaRPr lang="cs-CZ"/>
          </a:p>
          <a:p>
            <a:pPr lvl="0"/>
            <a:endParaRPr lang="cs-CZ"/>
          </a:p>
        </p:txBody>
      </p:sp>
      <p:sp>
        <p:nvSpPr>
          <p:cNvPr id="5" name="Zástupný symbol pro číslo snímku 6">
            <a:extLst>
              <a:ext uri="{FF2B5EF4-FFF2-40B4-BE49-F238E27FC236}">
                <a16:creationId xmlns:a16="http://schemas.microsoft.com/office/drawing/2014/main" id="{4B1D701B-96E8-4040-B48E-D21E34B26782}"/>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1343252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4_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111094-511F-4164-8B16-47B4F5144088}"/>
              </a:ext>
            </a:extLst>
          </p:cNvPr>
          <p:cNvSpPr>
            <a:spLocks noGrp="1"/>
          </p:cNvSpPr>
          <p:nvPr>
            <p:ph type="title" hasCustomPrompt="1"/>
          </p:nvPr>
        </p:nvSpPr>
        <p:spPr>
          <a:xfrm>
            <a:off x="420491" y="1955968"/>
            <a:ext cx="5974254" cy="666119"/>
          </a:xfrm>
        </p:spPr>
        <p:txBody>
          <a:bodyPr/>
          <a:lstStyle>
            <a:lvl1pPr>
              <a:defRPr b="1">
                <a:latin typeface="Arial" panose="020B0604020202020204" pitchFamily="34" charset="0"/>
                <a:cs typeface="Arial" panose="020B0604020202020204" pitchFamily="34" charset="0"/>
              </a:defRPr>
            </a:lvl1pPr>
          </a:lstStyle>
          <a:p>
            <a:r>
              <a:rPr lang="cs-CZ"/>
              <a:t>Nadpis</a:t>
            </a:r>
          </a:p>
        </p:txBody>
      </p:sp>
      <p:sp>
        <p:nvSpPr>
          <p:cNvPr id="3" name="Zástupný symbol pro obsah 2">
            <a:extLst>
              <a:ext uri="{FF2B5EF4-FFF2-40B4-BE49-F238E27FC236}">
                <a16:creationId xmlns:a16="http://schemas.microsoft.com/office/drawing/2014/main" id="{3BF732D0-B3BD-40E0-950B-C9CCCF071C76}"/>
              </a:ext>
            </a:extLst>
          </p:cNvPr>
          <p:cNvSpPr>
            <a:spLocks noGrp="1"/>
          </p:cNvSpPr>
          <p:nvPr>
            <p:ph idx="1" hasCustomPrompt="1"/>
          </p:nvPr>
        </p:nvSpPr>
        <p:spPr>
          <a:xfrm>
            <a:off x="420492" y="2876689"/>
            <a:ext cx="11558148" cy="3179453"/>
          </a:xfrm>
        </p:spPr>
        <p:txBody>
          <a:bodyPr numCol="2" spcCol="432000"/>
          <a:lstStyle>
            <a:lvl1pPr marL="0" marR="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sz="1800"/>
            </a:lvl1pPr>
            <a:lvl2pPr>
              <a:defRPr sz="1800"/>
            </a:lvl2pPr>
            <a:lvl3pPr>
              <a:defRPr sz="1800"/>
            </a:lvl3p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 </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cs-CZ"/>
              <a:t>Text dva sloupce</a:t>
            </a:r>
          </a:p>
          <a:p>
            <a:pPr lvl="0"/>
            <a:endParaRPr lang="cs-CZ"/>
          </a:p>
          <a:p>
            <a:pPr lvl="0"/>
            <a:endParaRPr lang="cs-CZ"/>
          </a:p>
        </p:txBody>
      </p:sp>
      <p:sp>
        <p:nvSpPr>
          <p:cNvPr id="5" name="Zástupný symbol pro číslo snímku 6">
            <a:extLst>
              <a:ext uri="{FF2B5EF4-FFF2-40B4-BE49-F238E27FC236}">
                <a16:creationId xmlns:a16="http://schemas.microsoft.com/office/drawing/2014/main" id="{8B072FF3-4E07-4267-9B78-94E2445F4C01}"/>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2239450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CB32875-70EF-4AC0-A134-D3ADB7F6A5B2}"/>
              </a:ext>
            </a:extLst>
          </p:cNvPr>
          <p:cNvSpPr>
            <a:spLocks noGrp="1"/>
          </p:cNvSpPr>
          <p:nvPr>
            <p:ph type="title"/>
          </p:nvPr>
        </p:nvSpPr>
        <p:spPr/>
        <p:txBody>
          <a:bodyPr/>
          <a:lstStyle>
            <a:lvl1pPr>
              <a:defRPr b="1">
                <a:solidFill>
                  <a:srgbClr val="1D34FD"/>
                </a:solidFill>
                <a:latin typeface="Arial" panose="020B0604020202020204" pitchFamily="34" charset="0"/>
                <a:cs typeface="Arial" panose="020B0604020202020204" pitchFamily="34" charset="0"/>
              </a:defRPr>
            </a:lvl1pPr>
          </a:lstStyle>
          <a:p>
            <a:r>
              <a:rPr lang="cs-CZ"/>
              <a:t>Kliknutím lze upravit styl.</a:t>
            </a:r>
          </a:p>
        </p:txBody>
      </p:sp>
      <p:sp>
        <p:nvSpPr>
          <p:cNvPr id="3" name="Zástupný symbol pro obsah 2">
            <a:extLst>
              <a:ext uri="{FF2B5EF4-FFF2-40B4-BE49-F238E27FC236}">
                <a16:creationId xmlns:a16="http://schemas.microsoft.com/office/drawing/2014/main" id="{E446CB49-0820-42B6-89CD-DB2F488132B0}"/>
              </a:ext>
            </a:extLst>
          </p:cNvPr>
          <p:cNvSpPr>
            <a:spLocks noGrp="1"/>
          </p:cNvSpPr>
          <p:nvPr>
            <p:ph sz="half" idx="1"/>
          </p:nvPr>
        </p:nvSpPr>
        <p:spPr>
          <a:xfrm>
            <a:off x="714163" y="2990155"/>
            <a:ext cx="5305637" cy="3186808"/>
          </a:xfrm>
        </p:spPr>
        <p:txBody>
          <a:bodyPr>
            <a:normAutofit/>
          </a:bodyPr>
          <a:lstStyle>
            <a:lvl1pPr algn="just">
              <a:defRPr sz="1800"/>
            </a:lvl1pPr>
            <a:lvl2pPr algn="just">
              <a:defRPr sz="1800"/>
            </a:lvl2pPr>
            <a:lvl3pPr algn="just">
              <a:defRPr sz="1800"/>
            </a:lvl3pPr>
            <a:lvl4pPr algn="just">
              <a:defRPr sz="1800"/>
            </a:lvl4pPr>
            <a:lvl5pPr algn="just">
              <a:defRPr sz="1800"/>
            </a:lvl5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id="{D5AE63F4-D13D-45EC-AD15-5C66EBE0A64B}"/>
              </a:ext>
            </a:extLst>
          </p:cNvPr>
          <p:cNvSpPr>
            <a:spLocks noGrp="1"/>
          </p:cNvSpPr>
          <p:nvPr>
            <p:ph sz="half" idx="2"/>
          </p:nvPr>
        </p:nvSpPr>
        <p:spPr>
          <a:xfrm>
            <a:off x="6019800" y="2990153"/>
            <a:ext cx="5334000" cy="3186809"/>
          </a:xfrm>
        </p:spPr>
        <p:txBody>
          <a:bodyPr>
            <a:normAutofit/>
          </a:bodyPr>
          <a:lstStyle>
            <a:lvl1pPr algn="just">
              <a:defRPr sz="1800"/>
            </a:lvl1pPr>
            <a:lvl2pPr algn="just">
              <a:defRPr sz="1800"/>
            </a:lvl2pPr>
            <a:lvl3pPr algn="just">
              <a:defRPr sz="1800"/>
            </a:lvl3pPr>
            <a:lvl4pPr algn="just">
              <a:defRPr sz="1800"/>
            </a:lvl4pPr>
            <a:lvl5pPr algn="just">
              <a:defRPr sz="1800"/>
            </a:lvl5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číslo snímku 6">
            <a:extLst>
              <a:ext uri="{FF2B5EF4-FFF2-40B4-BE49-F238E27FC236}">
                <a16:creationId xmlns:a16="http://schemas.microsoft.com/office/drawing/2014/main" id="{46562BDD-583B-4A65-88DB-92851E74FCFD}"/>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1659263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3" name="Zástupný symbol pro číslo snímku 6">
            <a:extLst>
              <a:ext uri="{FF2B5EF4-FFF2-40B4-BE49-F238E27FC236}">
                <a16:creationId xmlns:a16="http://schemas.microsoft.com/office/drawing/2014/main" id="{C9CD2B60-8F01-48EF-9690-C43B47004FE9}"/>
              </a:ext>
            </a:extLst>
          </p:cNvPr>
          <p:cNvSpPr>
            <a:spLocks noGrp="1"/>
          </p:cNvSpPr>
          <p:nvPr>
            <p:ph type="sldNum" sz="quarter" idx="4"/>
          </p:nvPr>
        </p:nvSpPr>
        <p:spPr>
          <a:xfrm>
            <a:off x="714165" y="6320724"/>
            <a:ext cx="2743200" cy="365125"/>
          </a:xfrm>
          <a:prstGeom prst="rect">
            <a:avLst/>
          </a:prstGeom>
        </p:spPr>
        <p:txBody>
          <a:bodyPr vert="horz" lIns="91440" tIns="45720" rIns="91440" bIns="45720" rtlCol="0" anchor="ctr"/>
          <a:lstStyle>
            <a:lvl1pPr algn="l">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t>‹#›</a:t>
            </a:fld>
            <a:endParaRPr lang="cs-CZ"/>
          </a:p>
        </p:txBody>
      </p:sp>
    </p:spTree>
    <p:extLst>
      <p:ext uri="{BB962C8B-B14F-4D97-AF65-F5344CB8AC3E}">
        <p14:creationId xmlns:p14="http://schemas.microsoft.com/office/powerpoint/2010/main" val="1999563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dgm">
  <p:cSld name="Nadpis a diagram nebo organizační schéma">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a:lstStyle/>
          <a:p>
            <a:r>
              <a:rPr lang="cs-CZ"/>
              <a:t>Kliknutím lze upravit styl.</a:t>
            </a:r>
          </a:p>
        </p:txBody>
      </p:sp>
      <p:sp>
        <p:nvSpPr>
          <p:cNvPr id="3" name="Zástupný symbol pro objekt SmartArt 2"/>
          <p:cNvSpPr>
            <a:spLocks noGrp="1"/>
          </p:cNvSpPr>
          <p:nvPr>
            <p:ph type="dgm" idx="1"/>
          </p:nvPr>
        </p:nvSpPr>
        <p:spPr>
          <a:xfrm>
            <a:off x="609600" y="1600201"/>
            <a:ext cx="10972800" cy="4525963"/>
          </a:xfrm>
          <a:prstGeom prst="rect">
            <a:avLst/>
          </a:prstGeom>
        </p:spPr>
        <p:txBody>
          <a:bodyPr/>
          <a:lstStyle/>
          <a:p>
            <a:pPr lvl="0"/>
            <a:r>
              <a:rPr lang="cs-CZ" noProof="0"/>
              <a:t>Kliknutím na ikonu přidáte obrázek SmartArt.</a:t>
            </a:r>
          </a:p>
        </p:txBody>
      </p:sp>
    </p:spTree>
    <p:extLst>
      <p:ext uri="{BB962C8B-B14F-4D97-AF65-F5344CB8AC3E}">
        <p14:creationId xmlns:p14="http://schemas.microsoft.com/office/powerpoint/2010/main" val="153123490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cSld name="1_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symbol pro obsah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symbol pro obsah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Tree>
    <p:extLst>
      <p:ext uri="{BB962C8B-B14F-4D97-AF65-F5344CB8AC3E}">
        <p14:creationId xmlns:p14="http://schemas.microsoft.com/office/powerpoint/2010/main" val="165355619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cs-CZ"/>
              <a:t>Kliknutím lze upravit styl.</a:t>
            </a:r>
            <a:endParaRPr lang="en-US"/>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a:t>Kliknutím můžete upravit styl předlohy.</a:t>
            </a:r>
            <a:endParaRPr lang="en-US"/>
          </a:p>
        </p:txBody>
      </p:sp>
      <p:sp>
        <p:nvSpPr>
          <p:cNvPr id="4" name="Date Placeholder 3"/>
          <p:cNvSpPr>
            <a:spLocks noGrp="1"/>
          </p:cNvSpPr>
          <p:nvPr>
            <p:ph type="dt" sz="half" idx="10"/>
          </p:nvPr>
        </p:nvSpPr>
        <p:spPr/>
        <p:txBody>
          <a:bodyPr/>
          <a:lstStyle/>
          <a:p>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a:xfrm>
            <a:off x="9094124" y="6285401"/>
            <a:ext cx="2743200" cy="365125"/>
          </a:xfrm>
        </p:spPr>
        <p:txBody>
          <a:bodyPr/>
          <a:lstStyle/>
          <a:p>
            <a:fld id="{9CCDA556-3B06-4AE0-A534-20B1B5270A73}" type="slidenum">
              <a:rPr lang="cs-CZ" smtClean="0"/>
              <a:t>‹#›</a:t>
            </a:fld>
            <a:endParaRPr lang="cs-CZ"/>
          </a:p>
        </p:txBody>
      </p:sp>
    </p:spTree>
    <p:extLst>
      <p:ext uri="{BB962C8B-B14F-4D97-AF65-F5344CB8AC3E}">
        <p14:creationId xmlns:p14="http://schemas.microsoft.com/office/powerpoint/2010/main" val="3927562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848D050E-92AA-4C46-8F85-A4970CD8074C}"/>
              </a:ext>
            </a:extLst>
          </p:cNvPr>
          <p:cNvSpPr>
            <a:spLocks noGrp="1"/>
          </p:cNvSpPr>
          <p:nvPr>
            <p:ph type="title"/>
          </p:nvPr>
        </p:nvSpPr>
        <p:spPr>
          <a:xfrm>
            <a:off x="714165" y="1664592"/>
            <a:ext cx="10639633"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id="{2CC25945-9994-4643-821D-64DDAFDBA6D1}"/>
              </a:ext>
            </a:extLst>
          </p:cNvPr>
          <p:cNvSpPr>
            <a:spLocks noGrp="1"/>
          </p:cNvSpPr>
          <p:nvPr>
            <p:ph type="body" idx="1"/>
          </p:nvPr>
        </p:nvSpPr>
        <p:spPr>
          <a:xfrm>
            <a:off x="714166" y="2990155"/>
            <a:ext cx="10639634" cy="318680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pic>
        <p:nvPicPr>
          <p:cNvPr id="10" name="Obrázek 9">
            <a:extLst>
              <a:ext uri="{FF2B5EF4-FFF2-40B4-BE49-F238E27FC236}">
                <a16:creationId xmlns:a16="http://schemas.microsoft.com/office/drawing/2014/main" id="{E27BDA82-160D-444E-B784-EACBE5840D04}"/>
              </a:ext>
            </a:extLst>
          </p:cNvPr>
          <p:cNvPicPr>
            <a:picLocks noChangeAspect="1"/>
          </p:cNvPicPr>
          <p:nvPr/>
        </p:nvPicPr>
        <p:blipFill>
          <a:blip r:embed="rId14"/>
          <a:stretch>
            <a:fillRect/>
          </a:stretch>
        </p:blipFill>
        <p:spPr>
          <a:xfrm>
            <a:off x="10401013" y="534087"/>
            <a:ext cx="1579001" cy="493819"/>
          </a:xfrm>
          <a:prstGeom prst="rect">
            <a:avLst/>
          </a:prstGeom>
        </p:spPr>
      </p:pic>
      <p:pic>
        <p:nvPicPr>
          <p:cNvPr id="11" name="Obrázek 10">
            <a:extLst>
              <a:ext uri="{FF2B5EF4-FFF2-40B4-BE49-F238E27FC236}">
                <a16:creationId xmlns:a16="http://schemas.microsoft.com/office/drawing/2014/main" id="{41CA5033-5229-4436-9CEE-4D1F2A4C5943}"/>
              </a:ext>
            </a:extLst>
          </p:cNvPr>
          <p:cNvPicPr>
            <a:picLocks noChangeAspect="1"/>
          </p:cNvPicPr>
          <p:nvPr/>
        </p:nvPicPr>
        <p:blipFill>
          <a:blip r:embed="rId15"/>
          <a:stretch>
            <a:fillRect/>
          </a:stretch>
        </p:blipFill>
        <p:spPr>
          <a:xfrm>
            <a:off x="0" y="0"/>
            <a:ext cx="12191999" cy="1278095"/>
          </a:xfrm>
          <a:prstGeom prst="rect">
            <a:avLst/>
          </a:prstGeom>
        </p:spPr>
      </p:pic>
      <p:sp>
        <p:nvSpPr>
          <p:cNvPr id="7" name="Zástupný symbol pro číslo snímku 6">
            <a:extLst>
              <a:ext uri="{FF2B5EF4-FFF2-40B4-BE49-F238E27FC236}">
                <a16:creationId xmlns:a16="http://schemas.microsoft.com/office/drawing/2014/main" id="{57193F63-F242-4F6B-BA07-FC06EF7D15B4}"/>
              </a:ext>
            </a:extLst>
          </p:cNvPr>
          <p:cNvSpPr>
            <a:spLocks noGrp="1"/>
          </p:cNvSpPr>
          <p:nvPr>
            <p:ph type="sldNum" sz="quarter" idx="4"/>
          </p:nvPr>
        </p:nvSpPr>
        <p:spPr>
          <a:xfrm>
            <a:off x="8601556" y="6285401"/>
            <a:ext cx="2743200" cy="365125"/>
          </a:xfrm>
          <a:prstGeom prst="rect">
            <a:avLst/>
          </a:prstGeom>
        </p:spPr>
        <p:txBody>
          <a:bodyPr vert="horz" lIns="91440" tIns="45720" rIns="91440" bIns="45720" rtlCol="0" anchor="ctr"/>
          <a:lstStyle>
            <a:lvl1pPr algn="r">
              <a:defRPr sz="2400">
                <a:solidFill>
                  <a:srgbClr val="1D34FD"/>
                </a:solidFill>
                <a:latin typeface="Arial" panose="020B0604020202020204" pitchFamily="34" charset="0"/>
                <a:cs typeface="Arial" panose="020B0604020202020204" pitchFamily="34" charset="0"/>
              </a:defRPr>
            </a:lvl1pPr>
          </a:lstStyle>
          <a:p>
            <a:fld id="{9CCDA556-3B06-4AE0-A534-20B1B5270A73}" type="slidenum">
              <a:rPr lang="cs-CZ" smtClean="0"/>
              <a:pPr/>
              <a:t>‹#›</a:t>
            </a:fld>
            <a:endParaRPr lang="cs-CZ"/>
          </a:p>
        </p:txBody>
      </p:sp>
    </p:spTree>
    <p:extLst>
      <p:ext uri="{BB962C8B-B14F-4D97-AF65-F5344CB8AC3E}">
        <p14:creationId xmlns:p14="http://schemas.microsoft.com/office/powerpoint/2010/main" val="6936375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lvl1pPr algn="l" defTabSz="914400" rtl="0" eaLnBrk="1" latinLnBrk="0" hangingPunct="1">
        <a:lnSpc>
          <a:spcPct val="90000"/>
        </a:lnSpc>
        <a:spcBef>
          <a:spcPct val="0"/>
        </a:spcBef>
        <a:buNone/>
        <a:defRPr sz="4400" kern="1200">
          <a:solidFill>
            <a:srgbClr val="1D34FD"/>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1D34FD"/>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1D34FD"/>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D34FD"/>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D34FD"/>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D34FD"/>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dotace.kr-jihomoravsky.cz/Articles/778-2-Dokumenty+ke+stazeni.aspx"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nodzakova.ivona@jmk.cz" TargetMode="External"/><Relationship Id="rId2" Type="http://schemas.openxmlformats.org/officeDocument/2006/relationships/hyperlink" Target="mailto:placha.veronika@jmk.cz" TargetMode="External"/><Relationship Id="rId1" Type="http://schemas.openxmlformats.org/officeDocument/2006/relationships/slideLayout" Target="../slideLayouts/slideLayout2.xml"/><Relationship Id="rId4" Type="http://schemas.openxmlformats.org/officeDocument/2006/relationships/hyperlink" Target="mailto:kovar.daniel@jmk.cz"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Obrázek 4" descr="Obsah obrázku text, klipart&#10;&#10;Popis byl vytvořen automaticky">
            <a:extLst>
              <a:ext uri="{FF2B5EF4-FFF2-40B4-BE49-F238E27FC236}">
                <a16:creationId xmlns:a16="http://schemas.microsoft.com/office/drawing/2014/main" id="{421B9A5D-BE1B-4320-8406-54D8E4F01F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276" y="715932"/>
            <a:ext cx="10923448" cy="2621627"/>
          </a:xfrm>
          <a:prstGeom prst="rect">
            <a:avLst/>
          </a:prstGeom>
        </p:spPr>
      </p:pic>
      <p:sp>
        <p:nvSpPr>
          <p:cNvPr id="2" name="Nadpis 1">
            <a:extLst>
              <a:ext uri="{FF2B5EF4-FFF2-40B4-BE49-F238E27FC236}">
                <a16:creationId xmlns:a16="http://schemas.microsoft.com/office/drawing/2014/main" id="{A52B1A03-AC56-4F27-B1BD-CC589901564F}"/>
              </a:ext>
            </a:extLst>
          </p:cNvPr>
          <p:cNvSpPr>
            <a:spLocks noGrp="1"/>
          </p:cNvSpPr>
          <p:nvPr>
            <p:ph type="ctrTitle"/>
          </p:nvPr>
        </p:nvSpPr>
        <p:spPr>
          <a:xfrm>
            <a:off x="365759" y="3794760"/>
            <a:ext cx="11471565" cy="1691640"/>
          </a:xfrm>
        </p:spPr>
        <p:txBody>
          <a:bodyPr>
            <a:normAutofit/>
          </a:bodyPr>
          <a:lstStyle/>
          <a:p>
            <a:r>
              <a:rPr lang="cs-CZ" sz="3200">
                <a:latin typeface="Calibri" panose="020F0502020204030204" pitchFamily="34" charset="0"/>
                <a:cs typeface="Calibri" panose="020F0502020204030204" pitchFamily="34" charset="0"/>
              </a:rPr>
              <a:t>PODPORA ROZVOJE V OBLASTI KULTURY A PAMÁTKOVÉ PÉČE V ROCE 2021</a:t>
            </a:r>
          </a:p>
        </p:txBody>
      </p:sp>
      <p:sp>
        <p:nvSpPr>
          <p:cNvPr id="3" name="Podnadpis 2">
            <a:extLst>
              <a:ext uri="{FF2B5EF4-FFF2-40B4-BE49-F238E27FC236}">
                <a16:creationId xmlns:a16="http://schemas.microsoft.com/office/drawing/2014/main" id="{7556B0C4-0C6C-451E-AA2A-88CD7C91A532}"/>
              </a:ext>
            </a:extLst>
          </p:cNvPr>
          <p:cNvSpPr>
            <a:spLocks noGrp="1"/>
          </p:cNvSpPr>
          <p:nvPr>
            <p:ph type="subTitle" idx="1"/>
          </p:nvPr>
        </p:nvSpPr>
        <p:spPr>
          <a:xfrm>
            <a:off x="1524000" y="5566518"/>
            <a:ext cx="9144000" cy="838437"/>
          </a:xfrm>
        </p:spPr>
        <p:txBody>
          <a:bodyPr>
            <a:normAutofit/>
          </a:bodyPr>
          <a:lstStyle/>
          <a:p>
            <a:r>
              <a:rPr lang="cs-CZ">
                <a:solidFill>
                  <a:schemeClr val="tx1"/>
                </a:solidFill>
              </a:rPr>
              <a:t>Metodický pokyn pro finanční vypořádání</a:t>
            </a:r>
          </a:p>
        </p:txBody>
      </p:sp>
    </p:spTree>
    <p:extLst>
      <p:ext uri="{BB962C8B-B14F-4D97-AF65-F5344CB8AC3E}">
        <p14:creationId xmlns:p14="http://schemas.microsoft.com/office/powerpoint/2010/main" val="368269382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EFCE3C-FB9F-4A99-8FAC-398805E0F28C}"/>
              </a:ext>
            </a:extLst>
          </p:cNvPr>
          <p:cNvSpPr>
            <a:spLocks noGrp="1"/>
          </p:cNvSpPr>
          <p:nvPr>
            <p:ph type="title"/>
          </p:nvPr>
        </p:nvSpPr>
        <p:spPr/>
        <p:txBody>
          <a:bodyPr>
            <a:normAutofit fontScale="90000"/>
          </a:bodyPr>
          <a:lstStyle/>
          <a:p>
            <a:r>
              <a:rPr lang="cs-CZ"/>
              <a:t>Lhůty</a:t>
            </a:r>
          </a:p>
        </p:txBody>
      </p:sp>
      <p:sp>
        <p:nvSpPr>
          <p:cNvPr id="3" name="Zástupný obsah 2">
            <a:extLst>
              <a:ext uri="{FF2B5EF4-FFF2-40B4-BE49-F238E27FC236}">
                <a16:creationId xmlns:a16="http://schemas.microsoft.com/office/drawing/2014/main" id="{A2748419-6200-4EB2-B525-ABDA61A84CA0}"/>
              </a:ext>
            </a:extLst>
          </p:cNvPr>
          <p:cNvSpPr>
            <a:spLocks noGrp="1"/>
          </p:cNvSpPr>
          <p:nvPr>
            <p:ph idx="1"/>
          </p:nvPr>
        </p:nvSpPr>
        <p:spPr>
          <a:xfrm>
            <a:off x="420491" y="2876689"/>
            <a:ext cx="11074823" cy="3193911"/>
          </a:xfrm>
        </p:spPr>
        <p:txBody>
          <a:bodyPr>
            <a:normAutofit lnSpcReduction="10000"/>
          </a:bodyPr>
          <a:lstStyle/>
          <a:p>
            <a:r>
              <a:rPr lang="cs-CZ" b="1">
                <a:latin typeface="Calibri" panose="020F0502020204030204" pitchFamily="34" charset="0"/>
                <a:cs typeface="Calibri" panose="020F0502020204030204" pitchFamily="34" charset="0"/>
              </a:rPr>
              <a:t>31.10.2021 </a:t>
            </a:r>
            <a:r>
              <a:rPr lang="cs-CZ">
                <a:latin typeface="Calibri" panose="020F0502020204030204" pitchFamily="34" charset="0"/>
                <a:cs typeface="Calibri" panose="020F0502020204030204" pitchFamily="34" charset="0"/>
              </a:rPr>
              <a:t>– lhůta pro podání </a:t>
            </a:r>
            <a:r>
              <a:rPr lang="cs-CZ" u="sng">
                <a:latin typeface="Calibri" panose="020F0502020204030204" pitchFamily="34" charset="0"/>
                <a:cs typeface="Calibri" panose="020F0502020204030204" pitchFamily="34" charset="0"/>
              </a:rPr>
              <a:t>písemné</a:t>
            </a:r>
            <a:r>
              <a:rPr lang="cs-CZ">
                <a:latin typeface="Calibri" panose="020F0502020204030204" pitchFamily="34" charset="0"/>
                <a:cs typeface="Calibri" panose="020F0502020204030204" pitchFamily="34" charset="0"/>
              </a:rPr>
              <a:t> žádosti o změnu akce</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převody mezi investicemi a neinvesticemi, změny účelu dotace, prodloužení čerpání dotace do následujícího roku apod.; čl. IV. odst. 4 Smlouvy*</a:t>
            </a:r>
          </a:p>
          <a:p>
            <a:pPr marL="0" indent="0">
              <a:buNone/>
            </a:pPr>
            <a:endParaRPr lang="cs-CZ">
              <a:latin typeface="Calibri" panose="020F0502020204030204" pitchFamily="34" charset="0"/>
              <a:cs typeface="Calibri" panose="020F0502020204030204" pitchFamily="34" charset="0"/>
            </a:endParaRPr>
          </a:p>
          <a:p>
            <a:r>
              <a:rPr lang="cs-CZ" b="1">
                <a:latin typeface="Calibri" panose="020F0502020204030204" pitchFamily="34" charset="0"/>
                <a:cs typeface="Calibri" panose="020F0502020204030204" pitchFamily="34" charset="0"/>
              </a:rPr>
              <a:t>31.12.2021</a:t>
            </a:r>
            <a:r>
              <a:rPr lang="cs-CZ">
                <a:latin typeface="Calibri" panose="020F0502020204030204" pitchFamily="34" charset="0"/>
                <a:cs typeface="Calibri" panose="020F0502020204030204" pitchFamily="34" charset="0"/>
              </a:rPr>
              <a:t> – lhůta, do kdy je příjemce oprávněn čerpat dotaci k realizaci akce  </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tzn. uhradit uznatelné výdaje akce hrazené z dotace; čl. IV. odst. 1 Smlouvy</a:t>
            </a:r>
          </a:p>
          <a:p>
            <a:pPr marL="0" indent="0">
              <a:buNone/>
            </a:pPr>
            <a:endParaRPr lang="cs-CZ">
              <a:latin typeface="Calibri" panose="020F0502020204030204" pitchFamily="34" charset="0"/>
              <a:cs typeface="Calibri" panose="020F0502020204030204" pitchFamily="34" charset="0"/>
            </a:endParaRPr>
          </a:p>
          <a:p>
            <a:r>
              <a:rPr lang="cs-CZ" b="1">
                <a:latin typeface="Calibri" panose="020F0502020204030204" pitchFamily="34" charset="0"/>
                <a:cs typeface="Calibri" panose="020F0502020204030204" pitchFamily="34" charset="0"/>
              </a:rPr>
              <a:t>31.01.2022</a:t>
            </a:r>
            <a:r>
              <a:rPr lang="cs-CZ">
                <a:latin typeface="Calibri" panose="020F0502020204030204" pitchFamily="34" charset="0"/>
                <a:cs typeface="Calibri" panose="020F0502020204030204" pitchFamily="34" charset="0"/>
              </a:rPr>
              <a:t> – lhůta, do kdy je příjemce povinen předložit finanční vypořádání dotace jako součást závěrečné zprávy</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finanční vypořádání musí být v tomto termínu </a:t>
            </a:r>
            <a:r>
              <a:rPr lang="cs-CZ" sz="1400" u="sng">
                <a:solidFill>
                  <a:srgbClr val="FF0000"/>
                </a:solidFill>
                <a:latin typeface="Calibri" panose="020F0502020204030204" pitchFamily="34" charset="0"/>
                <a:cs typeface="Calibri" panose="020F0502020204030204" pitchFamily="34" charset="0"/>
              </a:rPr>
              <a:t>doručeno</a:t>
            </a:r>
            <a:r>
              <a:rPr lang="cs-CZ" sz="1400">
                <a:latin typeface="Calibri" panose="020F0502020204030204" pitchFamily="34" charset="0"/>
                <a:cs typeface="Calibri" panose="020F0502020204030204" pitchFamily="34" charset="0"/>
              </a:rPr>
              <a:t>, nepostačuje předání k doručení; čl. IV. odst. 15 Smlouvy</a:t>
            </a:r>
          </a:p>
          <a:p>
            <a:endParaRPr lang="cs-CZ" sz="1400">
              <a:latin typeface="Calibri" panose="020F0502020204030204" pitchFamily="34" charset="0"/>
              <a:cs typeface="Calibri" panose="020F0502020204030204" pitchFamily="34" charset="0"/>
            </a:endParaRPr>
          </a:p>
          <a:p>
            <a:pPr marL="0" indent="0">
              <a:buNone/>
            </a:pPr>
            <a:br>
              <a:rPr lang="cs-CZ" sz="1400">
                <a:latin typeface="Calibri" panose="020F0502020204030204" pitchFamily="34" charset="0"/>
                <a:cs typeface="Calibri" panose="020F0502020204030204" pitchFamily="34" charset="0"/>
              </a:rPr>
            </a:br>
            <a:r>
              <a:rPr lang="cs-CZ" sz="1400" i="1">
                <a:latin typeface="Calibri" panose="020F0502020204030204" pitchFamily="34" charset="0"/>
                <a:cs typeface="Calibri" panose="020F0502020204030204" pitchFamily="34" charset="0"/>
              </a:rPr>
              <a:t>* Smlouva o poskytnutí dotace – dále jen „Smlouva“</a:t>
            </a:r>
          </a:p>
          <a:p>
            <a:endParaRPr lang="cs-CZ" sz="1400">
              <a:latin typeface="Calibri" panose="020F0502020204030204" pitchFamily="34" charset="0"/>
              <a:cs typeface="Calibri" panose="020F0502020204030204" pitchFamily="34" charset="0"/>
            </a:endParaRPr>
          </a:p>
        </p:txBody>
      </p:sp>
      <p:sp>
        <p:nvSpPr>
          <p:cNvPr id="4" name="TextovéPole 3">
            <a:extLst>
              <a:ext uri="{FF2B5EF4-FFF2-40B4-BE49-F238E27FC236}">
                <a16:creationId xmlns:a16="http://schemas.microsoft.com/office/drawing/2014/main" id="{B381D7F5-B99C-40B7-86B7-CF869D2A04B5}"/>
              </a:ext>
            </a:extLst>
          </p:cNvPr>
          <p:cNvSpPr txBox="1"/>
          <p:nvPr/>
        </p:nvSpPr>
        <p:spPr>
          <a:xfrm>
            <a:off x="1027522" y="6542202"/>
            <a:ext cx="184731" cy="369332"/>
          </a:xfrm>
          <a:prstGeom prst="rect">
            <a:avLst/>
          </a:prstGeom>
          <a:noFill/>
        </p:spPr>
        <p:txBody>
          <a:bodyPr wrap="none" rtlCol="0">
            <a:spAutoFit/>
          </a:bodyPr>
          <a:lstStyle/>
          <a:p>
            <a:endParaRPr lang="cs-CZ"/>
          </a:p>
        </p:txBody>
      </p:sp>
    </p:spTree>
    <p:extLst>
      <p:ext uri="{BB962C8B-B14F-4D97-AF65-F5344CB8AC3E}">
        <p14:creationId xmlns:p14="http://schemas.microsoft.com/office/powerpoint/2010/main" val="2641515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3E142DB-CFF1-4507-8ED9-051CCDEB53A3}"/>
              </a:ext>
            </a:extLst>
          </p:cNvPr>
          <p:cNvSpPr>
            <a:spLocks noGrp="1"/>
          </p:cNvSpPr>
          <p:nvPr>
            <p:ph type="title"/>
          </p:nvPr>
        </p:nvSpPr>
        <p:spPr/>
        <p:txBody>
          <a:bodyPr>
            <a:normAutofit fontScale="90000"/>
          </a:bodyPr>
          <a:lstStyle/>
          <a:p>
            <a:r>
              <a:rPr lang="cs-CZ"/>
              <a:t>Závěrečná zpráva</a:t>
            </a:r>
          </a:p>
        </p:txBody>
      </p:sp>
      <p:sp>
        <p:nvSpPr>
          <p:cNvPr id="3" name="Zástupný obsah 2">
            <a:extLst>
              <a:ext uri="{FF2B5EF4-FFF2-40B4-BE49-F238E27FC236}">
                <a16:creationId xmlns:a16="http://schemas.microsoft.com/office/drawing/2014/main" id="{E69DAFAF-700E-41FB-BED7-494220DE6998}"/>
              </a:ext>
            </a:extLst>
          </p:cNvPr>
          <p:cNvSpPr>
            <a:spLocks noGrp="1"/>
          </p:cNvSpPr>
          <p:nvPr>
            <p:ph idx="1"/>
          </p:nvPr>
        </p:nvSpPr>
        <p:spPr>
          <a:xfrm>
            <a:off x="420491" y="2876689"/>
            <a:ext cx="10933309" cy="3346311"/>
          </a:xfrm>
        </p:spPr>
        <p:txBody>
          <a:bodyPr>
            <a:normAutofit fontScale="25000" lnSpcReduction="20000"/>
          </a:bodyPr>
          <a:lstStyle/>
          <a:p>
            <a:pPr marL="0" indent="0">
              <a:buNone/>
            </a:pPr>
            <a:r>
              <a:rPr lang="cs-CZ" sz="7200" b="1">
                <a:latin typeface="Calibri" panose="020F0502020204030204" pitchFamily="34" charset="0"/>
                <a:cs typeface="Calibri" panose="020F0502020204030204" pitchFamily="34" charset="0"/>
              </a:rPr>
              <a:t>Závěrečná zpráva musí obsahovat </a:t>
            </a:r>
            <a:r>
              <a:rPr lang="cs-CZ" sz="6400">
                <a:latin typeface="Calibri" panose="020F0502020204030204" pitchFamily="34" charset="0"/>
                <a:cs typeface="Calibri" panose="020F0502020204030204" pitchFamily="34" charset="0"/>
              </a:rPr>
              <a:t>(čl. IV. odst. 16, čl. V. odst. 4 Smlouvy):</a:t>
            </a:r>
          </a:p>
          <a:p>
            <a:r>
              <a:rPr lang="cs-CZ" sz="7200">
                <a:latin typeface="Calibri" panose="020F0502020204030204" pitchFamily="34" charset="0"/>
                <a:cs typeface="Calibri" panose="020F0502020204030204" pitchFamily="34" charset="0"/>
              </a:rPr>
              <a:t>označení příjemce, název projektu, název akce, datum a místo realizace akce</a:t>
            </a:r>
          </a:p>
          <a:p>
            <a:r>
              <a:rPr lang="cs-CZ" sz="7200">
                <a:latin typeface="Calibri" panose="020F0502020204030204" pitchFamily="34" charset="0"/>
                <a:cs typeface="Calibri" panose="020F0502020204030204" pitchFamily="34" charset="0"/>
              </a:rPr>
              <a:t>popis realizované akce </a:t>
            </a:r>
          </a:p>
          <a:p>
            <a:r>
              <a:rPr lang="cs-CZ" sz="7200">
                <a:latin typeface="Calibri" panose="020F0502020204030204" pitchFamily="34" charset="0"/>
                <a:cs typeface="Calibri" panose="020F0502020204030204" pitchFamily="34" charset="0"/>
              </a:rPr>
              <a:t>celkové vyhodnocení splnění účelu a přínosu akce</a:t>
            </a:r>
          </a:p>
          <a:p>
            <a:r>
              <a:rPr lang="cs-CZ" sz="7200" u="sng">
                <a:latin typeface="Calibri" panose="020F0502020204030204" pitchFamily="34" charset="0"/>
                <a:cs typeface="Calibri" panose="020F0502020204030204" pitchFamily="34" charset="0"/>
              </a:rPr>
              <a:t>fotodokumentaci</a:t>
            </a:r>
            <a:r>
              <a:rPr lang="cs-CZ" sz="7200">
                <a:latin typeface="Calibri" panose="020F0502020204030204" pitchFamily="34" charset="0"/>
                <a:cs typeface="Calibri" panose="020F0502020204030204" pitchFamily="34" charset="0"/>
              </a:rPr>
              <a:t> prokazatelně svědčící o proběhlé akci v roce 2021</a:t>
            </a:r>
          </a:p>
          <a:p>
            <a:r>
              <a:rPr lang="cs-CZ" sz="7200">
                <a:latin typeface="Calibri" panose="020F0502020204030204" pitchFamily="34" charset="0"/>
                <a:cs typeface="Calibri" panose="020F0502020204030204" pitchFamily="34" charset="0"/>
              </a:rPr>
              <a:t>vyplněný formulář </a:t>
            </a:r>
            <a:r>
              <a:rPr lang="cs-CZ" sz="7200" u="sng">
                <a:latin typeface="Calibri" panose="020F0502020204030204" pitchFamily="34" charset="0"/>
                <a:cs typeface="Calibri" panose="020F0502020204030204" pitchFamily="34" charset="0"/>
              </a:rPr>
              <a:t>Finanční vypořádání dotace </a:t>
            </a:r>
            <a:r>
              <a:rPr lang="cs-CZ" sz="7200">
                <a:latin typeface="Calibri" panose="020F0502020204030204" pitchFamily="34" charset="0"/>
                <a:cs typeface="Calibri" panose="020F0502020204030204" pitchFamily="34" charset="0"/>
              </a:rPr>
              <a:t>s potvrzením pravdivosti a správnosti </a:t>
            </a:r>
          </a:p>
          <a:p>
            <a:r>
              <a:rPr lang="cs-CZ" sz="7200" u="sng">
                <a:latin typeface="Calibri" panose="020F0502020204030204" pitchFamily="34" charset="0"/>
                <a:cs typeface="Calibri" panose="020F0502020204030204" pitchFamily="34" charset="0"/>
              </a:rPr>
              <a:t>doklady prokazující splnění propagace akce</a:t>
            </a:r>
            <a:r>
              <a:rPr lang="cs-CZ" sz="7200">
                <a:latin typeface="Calibri" panose="020F0502020204030204" pitchFamily="34" charset="0"/>
                <a:cs typeface="Calibri" panose="020F0502020204030204" pitchFamily="34" charset="0"/>
              </a:rPr>
              <a:t> </a:t>
            </a:r>
            <a:r>
              <a:rPr lang="cs-CZ" sz="5600">
                <a:latin typeface="Calibri" panose="020F0502020204030204" pitchFamily="34" charset="0"/>
                <a:cs typeface="Calibri" panose="020F0502020204030204" pitchFamily="34" charset="0"/>
              </a:rPr>
              <a:t>(propagační materiály – letáky, plakáty, odkazy na webové stránky atd.)</a:t>
            </a:r>
          </a:p>
          <a:p>
            <a:r>
              <a:rPr lang="cs-CZ" sz="7200" u="sng">
                <a:latin typeface="Calibri" panose="020F0502020204030204" pitchFamily="34" charset="0"/>
                <a:cs typeface="Calibri" panose="020F0502020204030204" pitchFamily="34" charset="0"/>
              </a:rPr>
              <a:t>čestné prohlášení o snížení uznatelných výdajů akce</a:t>
            </a:r>
            <a:r>
              <a:rPr lang="cs-CZ" sz="7200">
                <a:latin typeface="Calibri" panose="020F0502020204030204" pitchFamily="34" charset="0"/>
                <a:cs typeface="Calibri" panose="020F0502020204030204" pitchFamily="34" charset="0"/>
              </a:rPr>
              <a:t> </a:t>
            </a:r>
            <a:r>
              <a:rPr lang="cs-CZ" sz="5600">
                <a:latin typeface="Calibri" panose="020F0502020204030204" pitchFamily="34" charset="0"/>
                <a:cs typeface="Calibri" panose="020F0502020204030204" pitchFamily="34" charset="0"/>
              </a:rPr>
              <a:t>(v případě, že došlo ke snížení uznatelných výdajů akce v rozmezí 30 – 70 %)</a:t>
            </a:r>
          </a:p>
          <a:p>
            <a:r>
              <a:rPr lang="cs-CZ" sz="7200" u="sng">
                <a:latin typeface="Calibri" panose="020F0502020204030204" pitchFamily="34" charset="0"/>
                <a:cs typeface="Calibri" panose="020F0502020204030204" pitchFamily="34" charset="0"/>
              </a:rPr>
              <a:t>výpis z účetnictví</a:t>
            </a:r>
            <a:r>
              <a:rPr lang="cs-CZ" sz="7200">
                <a:latin typeface="Calibri" panose="020F0502020204030204" pitchFamily="34" charset="0"/>
                <a:cs typeface="Calibri" panose="020F0502020204030204" pitchFamily="34" charset="0"/>
              </a:rPr>
              <a:t> </a:t>
            </a:r>
            <a:r>
              <a:rPr lang="cs-CZ" sz="5600">
                <a:latin typeface="Calibri" panose="020F0502020204030204" pitchFamily="34" charset="0"/>
                <a:cs typeface="Calibri" panose="020F0502020204030204" pitchFamily="34" charset="0"/>
              </a:rPr>
              <a:t>(příjemci, kteří vedou </a:t>
            </a:r>
            <a:r>
              <a:rPr lang="cs-CZ" sz="5600" b="1">
                <a:latin typeface="Calibri" panose="020F0502020204030204" pitchFamily="34" charset="0"/>
                <a:cs typeface="Calibri" panose="020F0502020204030204" pitchFamily="34" charset="0"/>
              </a:rPr>
              <a:t>podvojné účetnictví</a:t>
            </a:r>
            <a:r>
              <a:rPr lang="cs-CZ" sz="5600">
                <a:latin typeface="Calibri" panose="020F0502020204030204" pitchFamily="34" charset="0"/>
                <a:cs typeface="Calibri" panose="020F0502020204030204" pitchFamily="34" charset="0"/>
              </a:rPr>
              <a:t>)</a:t>
            </a:r>
          </a:p>
          <a:p>
            <a:endParaRPr lang="cs-CZ" sz="5600">
              <a:latin typeface="Calibri" panose="020F0502020204030204" pitchFamily="34" charset="0"/>
              <a:cs typeface="Calibri" panose="020F0502020204030204" pitchFamily="34" charset="0"/>
            </a:endParaRPr>
          </a:p>
          <a:p>
            <a:r>
              <a:rPr lang="cs-CZ" sz="5600">
                <a:latin typeface="Calibri" panose="020F0502020204030204" pitchFamily="34" charset="0"/>
                <a:cs typeface="Calibri" panose="020F0502020204030204" pitchFamily="34" charset="0"/>
              </a:rPr>
              <a:t>vzor závěrečné zprávy ke stažení na dotačním portálu JMK u dotačního programu</a:t>
            </a:r>
          </a:p>
          <a:p>
            <a:pPr marL="0" indent="0">
              <a:buNone/>
            </a:pPr>
            <a:r>
              <a:rPr lang="cs-CZ" sz="7200">
                <a:latin typeface="Calibri" panose="020F0502020204030204" pitchFamily="34" charset="0"/>
                <a:cs typeface="Calibri" panose="020F0502020204030204" pitchFamily="34" charset="0"/>
              </a:rPr>
              <a:t> </a:t>
            </a:r>
          </a:p>
          <a:p>
            <a:endParaRPr lang="cs-CZ">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55415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159C0DD-BCD4-414E-B924-00B5352D679A}"/>
              </a:ext>
            </a:extLst>
          </p:cNvPr>
          <p:cNvSpPr>
            <a:spLocks noGrp="1"/>
          </p:cNvSpPr>
          <p:nvPr>
            <p:ph type="title"/>
          </p:nvPr>
        </p:nvSpPr>
        <p:spPr>
          <a:xfrm>
            <a:off x="420490" y="1508338"/>
            <a:ext cx="10933309" cy="666119"/>
          </a:xfrm>
        </p:spPr>
        <p:txBody>
          <a:bodyPr>
            <a:normAutofit fontScale="90000"/>
          </a:bodyPr>
          <a:lstStyle/>
          <a:p>
            <a:r>
              <a:rPr lang="cs-CZ"/>
              <a:t>Finanční vypořádání dotace                      1/6</a:t>
            </a:r>
          </a:p>
        </p:txBody>
      </p:sp>
      <p:sp>
        <p:nvSpPr>
          <p:cNvPr id="3" name="Zástupný obsah 2">
            <a:extLst>
              <a:ext uri="{FF2B5EF4-FFF2-40B4-BE49-F238E27FC236}">
                <a16:creationId xmlns:a16="http://schemas.microsoft.com/office/drawing/2014/main" id="{86E99A40-6F11-46A4-B343-9437973DE7FE}"/>
              </a:ext>
            </a:extLst>
          </p:cNvPr>
          <p:cNvSpPr>
            <a:spLocks noGrp="1"/>
          </p:cNvSpPr>
          <p:nvPr>
            <p:ph idx="1"/>
          </p:nvPr>
        </p:nvSpPr>
        <p:spPr>
          <a:xfrm>
            <a:off x="420491" y="2876689"/>
            <a:ext cx="10933309" cy="3315105"/>
          </a:xfrm>
        </p:spPr>
        <p:txBody>
          <a:bodyPr>
            <a:normAutofit/>
          </a:bodyPr>
          <a:lstStyle/>
          <a:p>
            <a:pPr marL="0" indent="0">
              <a:buNone/>
            </a:pPr>
            <a:r>
              <a:rPr lang="cs-CZ" sz="1800" u="sng">
                <a:latin typeface="Calibri" panose="020F0502020204030204" pitchFamily="34" charset="0"/>
                <a:cs typeface="Calibri" panose="020F0502020204030204" pitchFamily="34" charset="0"/>
              </a:rPr>
              <a:t>formulář – 1. část</a:t>
            </a:r>
          </a:p>
          <a:p>
            <a:pPr marL="0" indent="0">
              <a:buNone/>
            </a:pPr>
            <a:endParaRPr lang="cs-CZ" u="sng">
              <a:latin typeface="Calibri" panose="020F0502020204030204" pitchFamily="34" charset="0"/>
              <a:cs typeface="Calibri" panose="020F0502020204030204" pitchFamily="34" charset="0"/>
            </a:endParaRPr>
          </a:p>
          <a:p>
            <a:pPr marL="0" indent="0">
              <a:buNone/>
            </a:pPr>
            <a:endParaRPr lang="cs-CZ" sz="1800" u="sng">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sz="1400" i="1">
              <a:latin typeface="Calibri" panose="020F0502020204030204" pitchFamily="34" charset="0"/>
              <a:cs typeface="Calibri" panose="020F0502020204030204" pitchFamily="34" charset="0"/>
            </a:endParaRPr>
          </a:p>
          <a:p>
            <a:pPr marL="0" indent="0">
              <a:buNone/>
            </a:pPr>
            <a:endParaRPr lang="cs-CZ"/>
          </a:p>
        </p:txBody>
      </p:sp>
      <p:pic>
        <p:nvPicPr>
          <p:cNvPr id="5" name="Obrázek 4" descr="Obsah obrázku stůl&#10;&#10;Popis byl vytvořen automaticky">
            <a:extLst>
              <a:ext uri="{FF2B5EF4-FFF2-40B4-BE49-F238E27FC236}">
                <a16:creationId xmlns:a16="http://schemas.microsoft.com/office/drawing/2014/main" id="{A564FE43-F9F9-4E6C-BBFD-B443BD0725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0964" y="2138343"/>
            <a:ext cx="6782747" cy="4572638"/>
          </a:xfrm>
          <a:prstGeom prst="rect">
            <a:avLst/>
          </a:prstGeom>
        </p:spPr>
      </p:pic>
    </p:spTree>
    <p:extLst>
      <p:ext uri="{BB962C8B-B14F-4D97-AF65-F5344CB8AC3E}">
        <p14:creationId xmlns:p14="http://schemas.microsoft.com/office/powerpoint/2010/main" val="4033260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81DD18-0744-4EC6-B4C0-BD1DB207C74E}"/>
              </a:ext>
            </a:extLst>
          </p:cNvPr>
          <p:cNvSpPr>
            <a:spLocks noGrp="1"/>
          </p:cNvSpPr>
          <p:nvPr>
            <p:ph type="title"/>
          </p:nvPr>
        </p:nvSpPr>
        <p:spPr>
          <a:xfrm>
            <a:off x="420490" y="1624376"/>
            <a:ext cx="10933309" cy="666119"/>
          </a:xfrm>
        </p:spPr>
        <p:txBody>
          <a:bodyPr>
            <a:normAutofit fontScale="90000"/>
          </a:bodyPr>
          <a:lstStyle/>
          <a:p>
            <a:r>
              <a:rPr lang="cs-CZ"/>
              <a:t>Finanční vypořádání dotace                       2/6</a:t>
            </a:r>
          </a:p>
        </p:txBody>
      </p:sp>
      <p:sp>
        <p:nvSpPr>
          <p:cNvPr id="3" name="Zástupný obsah 2">
            <a:extLst>
              <a:ext uri="{FF2B5EF4-FFF2-40B4-BE49-F238E27FC236}">
                <a16:creationId xmlns:a16="http://schemas.microsoft.com/office/drawing/2014/main" id="{AD24328E-3BDE-4039-9C4A-B3F68CF9B41A}"/>
              </a:ext>
            </a:extLst>
          </p:cNvPr>
          <p:cNvSpPr>
            <a:spLocks noGrp="1"/>
          </p:cNvSpPr>
          <p:nvPr>
            <p:ph idx="1"/>
          </p:nvPr>
        </p:nvSpPr>
        <p:spPr/>
        <p:txBody>
          <a:bodyPr>
            <a:normAutofit fontScale="25000" lnSpcReduction="20000"/>
          </a:bodyPr>
          <a:lstStyle/>
          <a:p>
            <a:pPr marL="0" indent="0">
              <a:buNone/>
            </a:pPr>
            <a:r>
              <a:rPr lang="cs-CZ" sz="7200" u="sng">
                <a:latin typeface="+mn-lt"/>
                <a:cs typeface="Calibri" panose="020F0502020204030204" pitchFamily="34" charset="0"/>
              </a:rPr>
              <a:t>formulář – 2. část</a:t>
            </a:r>
          </a:p>
          <a:p>
            <a:pPr marL="0" indent="0">
              <a:buNone/>
            </a:pPr>
            <a:endParaRPr lang="cs-CZ" sz="7200" u="sng">
              <a:latin typeface="+mn-lt"/>
            </a:endParaRPr>
          </a:p>
          <a:p>
            <a:pPr marL="0" indent="0">
              <a:buNone/>
            </a:pPr>
            <a:endParaRPr lang="cs-CZ" sz="7200" u="sng">
              <a:latin typeface="+mn-lt"/>
            </a:endParaRPr>
          </a:p>
          <a:p>
            <a:pPr marL="0" indent="0">
              <a:buNone/>
            </a:pPr>
            <a:endParaRPr lang="cs-CZ" sz="7200" i="1">
              <a:latin typeface="+mn-lt"/>
              <a:cs typeface="Calibri" panose="020F0502020204030204" pitchFamily="34" charset="0"/>
            </a:endParaRPr>
          </a:p>
          <a:p>
            <a:pPr marL="0" indent="0">
              <a:buNone/>
            </a:pPr>
            <a:endParaRPr lang="cs-CZ" sz="7200" i="1">
              <a:latin typeface="+mn-lt"/>
              <a:cs typeface="Calibri" panose="020F0502020204030204" pitchFamily="34" charset="0"/>
            </a:endParaRPr>
          </a:p>
          <a:p>
            <a:r>
              <a:rPr lang="cs-CZ" sz="7200" i="1">
                <a:latin typeface="+mn-lt"/>
                <a:cs typeface="Calibri" panose="020F0502020204030204" pitchFamily="34" charset="0"/>
              </a:rPr>
              <a:t>číslo účetního dokladu v účetní evidenci</a:t>
            </a:r>
            <a:r>
              <a:rPr lang="cs-CZ" sz="7200">
                <a:latin typeface="+mn-lt"/>
                <a:cs typeface="Calibri" panose="020F0502020204030204" pitchFamily="34" charset="0"/>
              </a:rPr>
              <a:t> – </a:t>
            </a:r>
            <a:r>
              <a:rPr lang="cs-CZ" sz="6400">
                <a:latin typeface="+mn-lt"/>
                <a:cs typeface="Calibri" panose="020F0502020204030204" pitchFamily="34" charset="0"/>
              </a:rPr>
              <a:t>číslo, které bylo dokladu přiděleno zařazením do Vaší účetní evidence</a:t>
            </a:r>
          </a:p>
          <a:p>
            <a:r>
              <a:rPr lang="cs-CZ" sz="7200" i="1">
                <a:latin typeface="+mn-lt"/>
                <a:cs typeface="Calibri" panose="020F0502020204030204" pitchFamily="34" charset="0"/>
              </a:rPr>
              <a:t>číslo prvotního účetního dokladu – </a:t>
            </a:r>
            <a:r>
              <a:rPr lang="cs-CZ" sz="6400">
                <a:latin typeface="+mn-lt"/>
                <a:cs typeface="Calibri" panose="020F0502020204030204" pitchFamily="34" charset="0"/>
              </a:rPr>
              <a:t>číslo, které bylo dokladu přiděleno dodavatelem</a:t>
            </a:r>
          </a:p>
          <a:p>
            <a:r>
              <a:rPr lang="cs-CZ" sz="7200" i="1">
                <a:latin typeface="+mn-lt"/>
                <a:cs typeface="Calibri" panose="020F0502020204030204" pitchFamily="34" charset="0"/>
              </a:rPr>
              <a:t>název dokladu – </a:t>
            </a:r>
            <a:r>
              <a:rPr lang="cs-CZ" sz="6400">
                <a:latin typeface="+mn-lt"/>
                <a:cs typeface="Calibri" panose="020F0502020204030204" pitchFamily="34" charset="0"/>
              </a:rPr>
              <a:t>druh dokladu (smlouva, faktura, paragon apod.), uvádí se jeden doklad za jednu položku </a:t>
            </a:r>
            <a:br>
              <a:rPr lang="cs-CZ" sz="6400">
                <a:latin typeface="+mn-lt"/>
                <a:cs typeface="Calibri" panose="020F0502020204030204" pitchFamily="34" charset="0"/>
              </a:rPr>
            </a:br>
            <a:r>
              <a:rPr lang="cs-CZ" sz="5600">
                <a:latin typeface="+mn-lt"/>
                <a:cs typeface="Calibri" panose="020F0502020204030204" pitchFamily="34" charset="0"/>
              </a:rPr>
              <a:t>př. smlouva – účel platby nájem, paragon – účel platby nákup materiálu apod.</a:t>
            </a:r>
            <a:endParaRPr lang="cs-CZ" sz="5600" i="1">
              <a:latin typeface="+mn-lt"/>
              <a:cs typeface="Calibri" panose="020F0502020204030204" pitchFamily="34" charset="0"/>
            </a:endParaRPr>
          </a:p>
          <a:p>
            <a:r>
              <a:rPr lang="cs-CZ" sz="7200" i="1">
                <a:latin typeface="+mn-lt"/>
                <a:cs typeface="Calibri" panose="020F0502020204030204" pitchFamily="34" charset="0"/>
              </a:rPr>
              <a:t>datum vystavení dokladu – </a:t>
            </a:r>
            <a:r>
              <a:rPr lang="cs-CZ" sz="6400">
                <a:latin typeface="+mn-lt"/>
                <a:cs typeface="Calibri" panose="020F0502020204030204" pitchFamily="34" charset="0"/>
              </a:rPr>
              <a:t>datum vystavení dokladu uvedené na dokladu</a:t>
            </a:r>
          </a:p>
          <a:p>
            <a:endParaRPr lang="cs-CZ" sz="2000" i="1">
              <a:latin typeface="Calibri" panose="020F0502020204030204" pitchFamily="34" charset="0"/>
              <a:cs typeface="Calibri" panose="020F0502020204030204" pitchFamily="34" charset="0"/>
            </a:endParaRPr>
          </a:p>
          <a:p>
            <a:pPr marL="0" indent="0">
              <a:buNone/>
            </a:pPr>
            <a:endParaRPr lang="cs-CZ" u="sng"/>
          </a:p>
        </p:txBody>
      </p:sp>
      <p:pic>
        <p:nvPicPr>
          <p:cNvPr id="5" name="Obrázek 4" descr="Obsah obrázku stůl&#10;&#10;Popis byl vytvořen automaticky">
            <a:extLst>
              <a:ext uri="{FF2B5EF4-FFF2-40B4-BE49-F238E27FC236}">
                <a16:creationId xmlns:a16="http://schemas.microsoft.com/office/drawing/2014/main" id="{336D2F41-EBEA-4548-AAE6-EFB275588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8936" y="2485893"/>
            <a:ext cx="6439799" cy="1886213"/>
          </a:xfrm>
          <a:prstGeom prst="rect">
            <a:avLst/>
          </a:prstGeom>
        </p:spPr>
      </p:pic>
    </p:spTree>
    <p:extLst>
      <p:ext uri="{BB962C8B-B14F-4D97-AF65-F5344CB8AC3E}">
        <p14:creationId xmlns:p14="http://schemas.microsoft.com/office/powerpoint/2010/main" val="1133857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98587ED-A701-4F78-9531-99FD9F538C96}"/>
              </a:ext>
            </a:extLst>
          </p:cNvPr>
          <p:cNvSpPr>
            <a:spLocks noGrp="1"/>
          </p:cNvSpPr>
          <p:nvPr>
            <p:ph type="title"/>
          </p:nvPr>
        </p:nvSpPr>
        <p:spPr>
          <a:xfrm>
            <a:off x="420490" y="1511468"/>
            <a:ext cx="10933309" cy="666119"/>
          </a:xfrm>
        </p:spPr>
        <p:txBody>
          <a:bodyPr>
            <a:normAutofit fontScale="90000"/>
          </a:bodyPr>
          <a:lstStyle/>
          <a:p>
            <a:r>
              <a:rPr lang="cs-CZ"/>
              <a:t>Finanční vypořádání dotace                       3/6</a:t>
            </a:r>
          </a:p>
        </p:txBody>
      </p:sp>
      <p:sp>
        <p:nvSpPr>
          <p:cNvPr id="3" name="Zástupný obsah 2">
            <a:extLst>
              <a:ext uri="{FF2B5EF4-FFF2-40B4-BE49-F238E27FC236}">
                <a16:creationId xmlns:a16="http://schemas.microsoft.com/office/drawing/2014/main" id="{A2122974-D974-40B9-AA61-B31177B548E1}"/>
              </a:ext>
            </a:extLst>
          </p:cNvPr>
          <p:cNvSpPr>
            <a:spLocks noGrp="1"/>
          </p:cNvSpPr>
          <p:nvPr>
            <p:ph idx="1"/>
          </p:nvPr>
        </p:nvSpPr>
        <p:spPr>
          <a:xfrm>
            <a:off x="420491" y="2438401"/>
            <a:ext cx="10933309" cy="4076700"/>
          </a:xfrm>
        </p:spPr>
        <p:txBody>
          <a:bodyPr>
            <a:normAutofit/>
          </a:bodyPr>
          <a:lstStyle/>
          <a:p>
            <a:endParaRPr lang="cs-CZ" sz="1900" i="1" dirty="0">
              <a:latin typeface="Calibri" panose="020F0502020204030204" pitchFamily="34" charset="0"/>
              <a:cs typeface="Calibri" panose="020F0502020204030204" pitchFamily="34" charset="0"/>
            </a:endParaRPr>
          </a:p>
          <a:p>
            <a:endParaRPr lang="cs-CZ" sz="1900" i="1" dirty="0">
              <a:latin typeface="Calibri" panose="020F0502020204030204" pitchFamily="34" charset="0"/>
              <a:cs typeface="Calibri" panose="020F0502020204030204" pitchFamily="34" charset="0"/>
            </a:endParaRPr>
          </a:p>
          <a:p>
            <a:endParaRPr lang="cs-CZ" sz="1900" i="1" dirty="0">
              <a:latin typeface="Calibri" panose="020F0502020204030204" pitchFamily="34" charset="0"/>
              <a:cs typeface="Calibri" panose="020F0502020204030204" pitchFamily="34" charset="0"/>
            </a:endParaRPr>
          </a:p>
          <a:p>
            <a:r>
              <a:rPr lang="cs-CZ" sz="1900" i="1" dirty="0">
                <a:latin typeface="Calibri" panose="020F0502020204030204" pitchFamily="34" charset="0"/>
                <a:cs typeface="Calibri" panose="020F0502020204030204" pitchFamily="34" charset="0"/>
              </a:rPr>
              <a:t>účel platby </a:t>
            </a:r>
            <a:r>
              <a:rPr lang="cs-CZ" sz="1800" i="1" dirty="0">
                <a:latin typeface="Calibri" panose="020F0502020204030204" pitchFamily="34" charset="0"/>
                <a:cs typeface="Calibri" panose="020F0502020204030204" pitchFamily="34" charset="0"/>
              </a:rPr>
              <a:t>– </a:t>
            </a:r>
            <a:r>
              <a:rPr lang="cs-CZ" sz="1700" dirty="0">
                <a:latin typeface="Calibri" panose="020F0502020204030204" pitchFamily="34" charset="0"/>
                <a:cs typeface="Calibri" panose="020F0502020204030204" pitchFamily="34" charset="0"/>
              </a:rPr>
              <a:t>druh výdaje</a:t>
            </a:r>
            <a:br>
              <a:rPr lang="cs-CZ" sz="18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př. nájem, doprava, propagace apod.</a:t>
            </a:r>
            <a:br>
              <a:rPr lang="cs-CZ" sz="1600" dirty="0">
                <a:latin typeface="Calibri" panose="020F0502020204030204" pitchFamily="34" charset="0"/>
                <a:cs typeface="Calibri" panose="020F0502020204030204" pitchFamily="34" charset="0"/>
              </a:rPr>
            </a:br>
            <a:br>
              <a:rPr lang="cs-CZ" sz="1600" dirty="0">
                <a:latin typeface="Calibri" panose="020F0502020204030204" pitchFamily="34" charset="0"/>
                <a:cs typeface="Calibri" panose="020F0502020204030204" pitchFamily="34" charset="0"/>
              </a:rPr>
            </a:br>
            <a:r>
              <a:rPr lang="cs-CZ" sz="1500" u="sng" dirty="0">
                <a:latin typeface="Calibri" panose="020F0502020204030204" pitchFamily="34" charset="0"/>
                <a:cs typeface="Calibri" panose="020F0502020204030204" pitchFamily="34" charset="0"/>
              </a:rPr>
              <a:t>paušální sazba režijních nákladů </a:t>
            </a:r>
            <a:r>
              <a:rPr lang="cs-CZ" sz="1500" dirty="0">
                <a:latin typeface="Calibri" panose="020F0502020204030204" pitchFamily="34" charset="0"/>
                <a:cs typeface="Calibri" panose="020F0502020204030204" pitchFamily="34" charset="0"/>
              </a:rPr>
              <a:t>– uvádí se v pouze v souhrnné částce za předpokladu splnění všech těchto podmínek: </a:t>
            </a:r>
            <a:br>
              <a:rPr lang="cs-CZ" sz="15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1. sazba byla součástí rozpočtu žádosti o dotaci, 2. bude uplatněna maximálně do výše 10 % z </a:t>
            </a:r>
            <a:r>
              <a:rPr lang="cs-CZ" sz="1500" u="sng" dirty="0">
                <a:latin typeface="Calibri" panose="020F0502020204030204" pitchFamily="34" charset="0"/>
                <a:cs typeface="Calibri" panose="020F0502020204030204" pitchFamily="34" charset="0"/>
              </a:rPr>
              <a:t>poskytnuté</a:t>
            </a:r>
            <a:r>
              <a:rPr lang="cs-CZ" sz="1500" dirty="0">
                <a:latin typeface="Calibri" panose="020F0502020204030204" pitchFamily="34" charset="0"/>
                <a:cs typeface="Calibri" panose="020F0502020204030204" pitchFamily="34" charset="0"/>
              </a:rPr>
              <a:t> dotace, 3. bude uplatněna maximálně do výše 10 000 Kč; </a:t>
            </a:r>
            <a:br>
              <a:rPr lang="cs-CZ" sz="15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nesmí být hrazena z dotace a v případě veřejnosprávní kontroly musí být podložena účetními doklady!</a:t>
            </a:r>
          </a:p>
          <a:p>
            <a:r>
              <a:rPr lang="cs-CZ" sz="1900" i="1" dirty="0">
                <a:latin typeface="Calibri" panose="020F0502020204030204" pitchFamily="34" charset="0"/>
                <a:cs typeface="Calibri" panose="020F0502020204030204" pitchFamily="34" charset="0"/>
              </a:rPr>
              <a:t>částka v Kč </a:t>
            </a:r>
            <a:r>
              <a:rPr lang="cs-CZ" sz="1800" i="1" dirty="0">
                <a:latin typeface="Calibri" panose="020F0502020204030204" pitchFamily="34" charset="0"/>
                <a:cs typeface="Calibri" panose="020F0502020204030204" pitchFamily="34" charset="0"/>
              </a:rPr>
              <a:t>– </a:t>
            </a:r>
            <a:r>
              <a:rPr lang="cs-CZ" sz="1700" dirty="0">
                <a:latin typeface="Calibri" panose="020F0502020204030204" pitchFamily="34" charset="0"/>
                <a:cs typeface="Calibri" panose="020F0502020204030204" pitchFamily="34" charset="0"/>
              </a:rPr>
              <a:t>uvádí se částka, kterou je možno z dokladu uplatnit v rámci uznatelných výdajů</a:t>
            </a:r>
            <a:br>
              <a:rPr lang="cs-CZ" sz="1800" dirty="0">
                <a:latin typeface="Calibri" panose="020F0502020204030204" pitchFamily="34" charset="0"/>
                <a:cs typeface="Calibri" panose="020F0502020204030204" pitchFamily="34" charset="0"/>
              </a:rPr>
            </a:br>
            <a:br>
              <a:rPr lang="cs-CZ" sz="1800" dirty="0">
                <a:latin typeface="Calibri" panose="020F0502020204030204" pitchFamily="34" charset="0"/>
                <a:cs typeface="Calibri" panose="020F0502020204030204" pitchFamily="34" charset="0"/>
              </a:rPr>
            </a:br>
            <a:r>
              <a:rPr lang="cs-CZ" sz="1500" dirty="0">
                <a:solidFill>
                  <a:srgbClr val="FF0000"/>
                </a:solidFill>
                <a:latin typeface="Calibri" panose="020F0502020204030204" pitchFamily="34" charset="0"/>
                <a:cs typeface="Calibri" panose="020F0502020204030204" pitchFamily="34" charset="0"/>
              </a:rPr>
              <a:t>DPH </a:t>
            </a:r>
            <a:r>
              <a:rPr lang="cs-CZ" sz="1500" dirty="0">
                <a:latin typeface="Calibri" panose="020F0502020204030204" pitchFamily="34" charset="0"/>
                <a:cs typeface="Calibri" panose="020F0502020204030204" pitchFamily="34" charset="0"/>
              </a:rPr>
              <a:t>- neplátce – uvádí částky včetně DPH</a:t>
            </a:r>
            <a:br>
              <a:rPr lang="cs-CZ" sz="15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         - plátce bez nároku na odpočet DPH – uvádí částky včetně DPH</a:t>
            </a:r>
            <a:br>
              <a:rPr lang="cs-CZ" sz="15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         - plátce s nárokem na odpočet DPH – uvádí částky bez DPH</a:t>
            </a:r>
          </a:p>
        </p:txBody>
      </p:sp>
      <p:pic>
        <p:nvPicPr>
          <p:cNvPr id="4" name="Obrázek 3">
            <a:extLst>
              <a:ext uri="{FF2B5EF4-FFF2-40B4-BE49-F238E27FC236}">
                <a16:creationId xmlns:a16="http://schemas.microsoft.com/office/drawing/2014/main" id="{72514DE1-575C-4690-928A-701107C33ACE}"/>
              </a:ext>
            </a:extLst>
          </p:cNvPr>
          <p:cNvPicPr>
            <a:picLocks noChangeAspect="1"/>
          </p:cNvPicPr>
          <p:nvPr/>
        </p:nvPicPr>
        <p:blipFill>
          <a:blip r:embed="rId2"/>
          <a:stretch>
            <a:fillRect/>
          </a:stretch>
        </p:blipFill>
        <p:spPr>
          <a:xfrm>
            <a:off x="5411227" y="2269371"/>
            <a:ext cx="6437934" cy="1883827"/>
          </a:xfrm>
          <a:prstGeom prst="rect">
            <a:avLst/>
          </a:prstGeom>
        </p:spPr>
      </p:pic>
    </p:spTree>
    <p:extLst>
      <p:ext uri="{BB962C8B-B14F-4D97-AF65-F5344CB8AC3E}">
        <p14:creationId xmlns:p14="http://schemas.microsoft.com/office/powerpoint/2010/main" val="2816659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61120F-3AF5-484E-995C-B29BA7004A09}"/>
              </a:ext>
            </a:extLst>
          </p:cNvPr>
          <p:cNvSpPr>
            <a:spLocks noGrp="1"/>
          </p:cNvSpPr>
          <p:nvPr>
            <p:ph type="title"/>
          </p:nvPr>
        </p:nvSpPr>
        <p:spPr>
          <a:xfrm>
            <a:off x="420490" y="1567544"/>
            <a:ext cx="10933309" cy="606489"/>
          </a:xfrm>
        </p:spPr>
        <p:txBody>
          <a:bodyPr>
            <a:normAutofit fontScale="90000"/>
          </a:bodyPr>
          <a:lstStyle/>
          <a:p>
            <a:r>
              <a:rPr lang="cs-CZ"/>
              <a:t>Finanční vypořádání dotace                       4/6</a:t>
            </a:r>
          </a:p>
        </p:txBody>
      </p:sp>
      <p:sp>
        <p:nvSpPr>
          <p:cNvPr id="3" name="Zástupný obsah 2">
            <a:extLst>
              <a:ext uri="{FF2B5EF4-FFF2-40B4-BE49-F238E27FC236}">
                <a16:creationId xmlns:a16="http://schemas.microsoft.com/office/drawing/2014/main" id="{552D5569-E22E-4286-9273-D01985498FBF}"/>
              </a:ext>
            </a:extLst>
          </p:cNvPr>
          <p:cNvSpPr>
            <a:spLocks noGrp="1"/>
          </p:cNvSpPr>
          <p:nvPr>
            <p:ph idx="1"/>
          </p:nvPr>
        </p:nvSpPr>
        <p:spPr>
          <a:xfrm>
            <a:off x="420491" y="2876689"/>
            <a:ext cx="10933309" cy="3309507"/>
          </a:xfrm>
        </p:spPr>
        <p:txBody>
          <a:bodyPr>
            <a:normAutofit lnSpcReduction="10000"/>
          </a:bodyPr>
          <a:lstStyle/>
          <a:p>
            <a:endParaRPr lang="cs-CZ" sz="1900" i="1">
              <a:latin typeface="Calibri" panose="020F0502020204030204" pitchFamily="34" charset="0"/>
              <a:cs typeface="Calibri" panose="020F0502020204030204" pitchFamily="34" charset="0"/>
            </a:endParaRPr>
          </a:p>
          <a:p>
            <a:endParaRPr lang="cs-CZ" sz="1900" i="1">
              <a:latin typeface="Calibri" panose="020F0502020204030204" pitchFamily="34" charset="0"/>
              <a:cs typeface="Calibri" panose="020F0502020204030204" pitchFamily="34" charset="0"/>
            </a:endParaRPr>
          </a:p>
          <a:p>
            <a:endParaRPr lang="cs-CZ" sz="1900" i="1">
              <a:latin typeface="Calibri" panose="020F0502020204030204" pitchFamily="34" charset="0"/>
              <a:cs typeface="Calibri" panose="020F0502020204030204" pitchFamily="34" charset="0"/>
            </a:endParaRPr>
          </a:p>
          <a:p>
            <a:endParaRPr lang="cs-CZ" sz="1900" i="1">
              <a:latin typeface="Calibri" panose="020F0502020204030204" pitchFamily="34" charset="0"/>
              <a:cs typeface="Calibri" panose="020F0502020204030204" pitchFamily="34" charset="0"/>
            </a:endParaRPr>
          </a:p>
          <a:p>
            <a:r>
              <a:rPr lang="cs-CZ" sz="1900" i="1">
                <a:latin typeface="Calibri" panose="020F0502020204030204" pitchFamily="34" charset="0"/>
                <a:cs typeface="Calibri" panose="020F0502020204030204" pitchFamily="34" charset="0"/>
              </a:rPr>
              <a:t>z toho částka hrazená z dotace JMK </a:t>
            </a:r>
            <a:r>
              <a:rPr lang="cs-CZ" i="1">
                <a:latin typeface="Calibri" panose="020F0502020204030204" pitchFamily="34" charset="0"/>
                <a:cs typeface="Calibri" panose="020F0502020204030204" pitchFamily="34" charset="0"/>
              </a:rPr>
              <a:t>– </a:t>
            </a:r>
            <a:r>
              <a:rPr lang="cs-CZ" sz="1700">
                <a:latin typeface="Calibri" panose="020F0502020204030204" pitchFamily="34" charset="0"/>
                <a:cs typeface="Calibri" panose="020F0502020204030204" pitchFamily="34" charset="0"/>
              </a:rPr>
              <a:t>celá částka poskytnutá z dotace může být uplatněna v rámci jedné položky, není potřeba ji poměrně rozdělovat</a:t>
            </a:r>
          </a:p>
          <a:p>
            <a:pPr marL="0" indent="0">
              <a:buNone/>
            </a:pPr>
            <a:endParaRPr lang="cs-CZ" i="1">
              <a:latin typeface="Calibri" panose="020F0502020204030204" pitchFamily="34" charset="0"/>
              <a:cs typeface="Calibri" panose="020F0502020204030204" pitchFamily="34" charset="0"/>
            </a:endParaRPr>
          </a:p>
          <a:p>
            <a:pPr marL="0" indent="0">
              <a:buNone/>
            </a:pPr>
            <a:r>
              <a:rPr lang="cs-CZ" b="1">
                <a:latin typeface="Calibri" panose="020F0502020204030204" pitchFamily="34" charset="0"/>
                <a:cs typeface="Calibri" panose="020F0502020204030204" pitchFamily="34" charset="0"/>
              </a:rPr>
              <a:t>Do </a:t>
            </a:r>
            <a:r>
              <a:rPr lang="cs-CZ" b="1" i="1">
                <a:latin typeface="Calibri" panose="020F0502020204030204" pitchFamily="34" charset="0"/>
                <a:cs typeface="Calibri" panose="020F0502020204030204" pitchFamily="34" charset="0"/>
              </a:rPr>
              <a:t>Soupisu dokladů </a:t>
            </a:r>
            <a:r>
              <a:rPr lang="cs-CZ" b="1">
                <a:latin typeface="Calibri" panose="020F0502020204030204" pitchFamily="34" charset="0"/>
                <a:cs typeface="Calibri" panose="020F0502020204030204" pitchFamily="34" charset="0"/>
              </a:rPr>
              <a:t>zahrňte </a:t>
            </a:r>
            <a:r>
              <a:rPr lang="cs-CZ" b="1" u="sng">
                <a:latin typeface="Calibri" panose="020F0502020204030204" pitchFamily="34" charset="0"/>
                <a:cs typeface="Calibri" panose="020F0502020204030204" pitchFamily="34" charset="0"/>
              </a:rPr>
              <a:t>veškeré uznatelné výdaje akce</a:t>
            </a:r>
            <a:r>
              <a:rPr lang="cs-CZ" b="1">
                <a:latin typeface="Calibri" panose="020F0502020204030204" pitchFamily="34" charset="0"/>
                <a:cs typeface="Calibri" panose="020F0502020204030204" pitchFamily="34" charset="0"/>
              </a:rPr>
              <a:t>, tzn. dotace, spolufinancování, a další dle rozpočtu. Při vypořádání vycházejte z položek rozpočtu, který byl přílohou žádosti o dotaci – vyčíslené položky jsou </a:t>
            </a:r>
            <a:r>
              <a:rPr lang="cs-CZ" b="1">
                <a:solidFill>
                  <a:srgbClr val="FF0000"/>
                </a:solidFill>
                <a:latin typeface="Calibri" panose="020F0502020204030204" pitchFamily="34" charset="0"/>
                <a:cs typeface="Calibri" panose="020F0502020204030204" pitchFamily="34" charset="0"/>
              </a:rPr>
              <a:t>uznatelnými výdaji akce</a:t>
            </a:r>
            <a:r>
              <a:rPr lang="cs-CZ" b="1">
                <a:latin typeface="Calibri" panose="020F0502020204030204" pitchFamily="34" charset="0"/>
                <a:cs typeface="Calibri" panose="020F0502020204030204" pitchFamily="34" charset="0"/>
              </a:rPr>
              <a:t>. </a:t>
            </a:r>
          </a:p>
          <a:p>
            <a:endParaRPr lang="cs-CZ"/>
          </a:p>
        </p:txBody>
      </p:sp>
      <p:pic>
        <p:nvPicPr>
          <p:cNvPr id="4" name="Obrázek 3">
            <a:extLst>
              <a:ext uri="{FF2B5EF4-FFF2-40B4-BE49-F238E27FC236}">
                <a16:creationId xmlns:a16="http://schemas.microsoft.com/office/drawing/2014/main" id="{5E8CC0C4-85DF-46F6-9D4E-2647C008DA60}"/>
              </a:ext>
            </a:extLst>
          </p:cNvPr>
          <p:cNvPicPr>
            <a:picLocks noChangeAspect="1"/>
          </p:cNvPicPr>
          <p:nvPr/>
        </p:nvPicPr>
        <p:blipFill>
          <a:blip r:embed="rId2"/>
          <a:stretch>
            <a:fillRect/>
          </a:stretch>
        </p:blipFill>
        <p:spPr>
          <a:xfrm>
            <a:off x="5333575" y="2375414"/>
            <a:ext cx="6437934" cy="1883827"/>
          </a:xfrm>
          <a:prstGeom prst="rect">
            <a:avLst/>
          </a:prstGeom>
        </p:spPr>
      </p:pic>
    </p:spTree>
    <p:extLst>
      <p:ext uri="{BB962C8B-B14F-4D97-AF65-F5344CB8AC3E}">
        <p14:creationId xmlns:p14="http://schemas.microsoft.com/office/powerpoint/2010/main" val="2909886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8FCE21D-D63A-47B7-A8CD-07B96FC77B20}"/>
              </a:ext>
            </a:extLst>
          </p:cNvPr>
          <p:cNvSpPr>
            <a:spLocks noGrp="1"/>
          </p:cNvSpPr>
          <p:nvPr>
            <p:ph type="title"/>
          </p:nvPr>
        </p:nvSpPr>
        <p:spPr>
          <a:xfrm>
            <a:off x="420490" y="1524000"/>
            <a:ext cx="10933309" cy="748937"/>
          </a:xfrm>
        </p:spPr>
        <p:txBody>
          <a:bodyPr>
            <a:normAutofit fontScale="90000"/>
          </a:bodyPr>
          <a:lstStyle/>
          <a:p>
            <a:r>
              <a:rPr lang="cs-CZ"/>
              <a:t>Finanční vypořádání dotace                       5/6</a:t>
            </a:r>
          </a:p>
        </p:txBody>
      </p:sp>
      <p:sp>
        <p:nvSpPr>
          <p:cNvPr id="3" name="Zástupný obsah 2">
            <a:extLst>
              <a:ext uri="{FF2B5EF4-FFF2-40B4-BE49-F238E27FC236}">
                <a16:creationId xmlns:a16="http://schemas.microsoft.com/office/drawing/2014/main" id="{067C65B9-5913-4345-B18C-4F19A0016CDA}"/>
              </a:ext>
            </a:extLst>
          </p:cNvPr>
          <p:cNvSpPr>
            <a:spLocks noGrp="1"/>
          </p:cNvSpPr>
          <p:nvPr>
            <p:ph idx="1"/>
          </p:nvPr>
        </p:nvSpPr>
        <p:spPr>
          <a:xfrm>
            <a:off x="420491" y="2876689"/>
            <a:ext cx="10933309" cy="3188209"/>
          </a:xfrm>
        </p:spPr>
        <p:txBody>
          <a:bodyPr>
            <a:noAutofit/>
          </a:bodyPr>
          <a:lstStyle/>
          <a:p>
            <a:pPr marL="0" indent="0">
              <a:buNone/>
            </a:pPr>
            <a:r>
              <a:rPr lang="cs-CZ" u="sng">
                <a:latin typeface="+mn-lt"/>
              </a:rPr>
              <a:t>Změny rozpočtu bez písemného souhlasu poskytovatele (čl. IV. odst. 4 Smlouvy)</a:t>
            </a:r>
            <a:r>
              <a:rPr lang="cs-CZ">
                <a:latin typeface="+mn-lt"/>
              </a:rPr>
              <a:t>:</a:t>
            </a:r>
          </a:p>
          <a:p>
            <a:pPr marL="457200" indent="-457200">
              <a:buAutoNum type="alphaLcParenR"/>
            </a:pPr>
            <a:r>
              <a:rPr lang="cs-CZ">
                <a:latin typeface="+mn-lt"/>
              </a:rPr>
              <a:t>neuznatelné výdaje,</a:t>
            </a:r>
            <a:br>
              <a:rPr lang="cs-CZ" sz="1600">
                <a:latin typeface="+mn-lt"/>
              </a:rPr>
            </a:br>
            <a:r>
              <a:rPr lang="cs-CZ" sz="1400">
                <a:latin typeface="+mn-lt"/>
              </a:rPr>
              <a:t>není třeba zdůvodňovat</a:t>
            </a:r>
          </a:p>
          <a:p>
            <a:pPr marL="457200" indent="-457200">
              <a:buAutoNum type="alphaLcParenR"/>
            </a:pPr>
            <a:r>
              <a:rPr lang="cs-CZ">
                <a:latin typeface="+mn-lt"/>
              </a:rPr>
              <a:t>celkové uznatelné výdaje akce se sníží maximálně o 30 %,</a:t>
            </a:r>
            <a:br>
              <a:rPr lang="cs-CZ" sz="1600">
                <a:latin typeface="+mn-lt"/>
              </a:rPr>
            </a:br>
            <a:r>
              <a:rPr lang="cs-CZ" sz="1400">
                <a:latin typeface="+mn-lt"/>
              </a:rPr>
              <a:t>není třeba zdůvodňovat</a:t>
            </a:r>
          </a:p>
          <a:p>
            <a:pPr marL="457200" indent="-457200">
              <a:buAutoNum type="alphaLcParenR"/>
            </a:pPr>
            <a:r>
              <a:rPr lang="cs-CZ">
                <a:latin typeface="+mn-lt"/>
              </a:rPr>
              <a:t>celkové uznatelné výdaje akce se sníží v rozmezí 30 – 70 %,</a:t>
            </a:r>
            <a:br>
              <a:rPr lang="cs-CZ" sz="1600">
                <a:latin typeface="+mn-lt"/>
              </a:rPr>
            </a:br>
            <a:r>
              <a:rPr lang="cs-CZ" sz="1400">
                <a:latin typeface="+mn-lt"/>
              </a:rPr>
              <a:t>je třeba doložit </a:t>
            </a:r>
            <a:r>
              <a:rPr lang="cs-CZ" sz="1400">
                <a:solidFill>
                  <a:srgbClr val="FF0000"/>
                </a:solidFill>
                <a:latin typeface="+mn-lt"/>
              </a:rPr>
              <a:t>čestné prohlášení</a:t>
            </a:r>
            <a:r>
              <a:rPr lang="cs-CZ" sz="1400">
                <a:latin typeface="+mn-lt"/>
              </a:rPr>
              <a:t>, viz vzor na dotačním portálu</a:t>
            </a:r>
            <a:br>
              <a:rPr lang="cs-CZ" sz="1600">
                <a:latin typeface="+mn-lt"/>
              </a:rPr>
            </a:br>
            <a:endParaRPr lang="cs-CZ" sz="1600">
              <a:latin typeface="+mn-lt"/>
            </a:endParaRPr>
          </a:p>
          <a:p>
            <a:pPr marL="0" indent="0">
              <a:buNone/>
            </a:pPr>
            <a:r>
              <a:rPr lang="cs-CZ" sz="1600">
                <a:latin typeface="+mn-lt"/>
              </a:rPr>
              <a:t>Výše zmíněné změny lze provádět </a:t>
            </a:r>
            <a:r>
              <a:rPr lang="cs-CZ" sz="1600" u="sng">
                <a:latin typeface="+mn-lt"/>
              </a:rPr>
              <a:t>pouze v rámci položek rozpočtu</a:t>
            </a:r>
            <a:r>
              <a:rPr lang="cs-CZ" sz="1600">
                <a:latin typeface="+mn-lt"/>
              </a:rPr>
              <a:t>, který byl přílohou žádosti o dotaci. Jedná se pouze o změny počtu či množství jednotlivých položek za předpokladu, že bude dodržen účel dotace a nedojde ke změně poměru mezi investiční a neinvestiční částí. Výše zmíněné snížení se pak týká </a:t>
            </a:r>
            <a:r>
              <a:rPr lang="cs-CZ" sz="1600" u="sng">
                <a:latin typeface="+mn-lt"/>
              </a:rPr>
              <a:t>celého objemu uznatelných výdajů akce </a:t>
            </a:r>
            <a:r>
              <a:rPr lang="cs-CZ" sz="1600">
                <a:latin typeface="+mn-lt"/>
              </a:rPr>
              <a:t>– některé položky rozpočtu lze tedy zcela vypustit, jiné navýšit, pokrátit apod.</a:t>
            </a:r>
          </a:p>
        </p:txBody>
      </p:sp>
    </p:spTree>
    <p:extLst>
      <p:ext uri="{BB962C8B-B14F-4D97-AF65-F5344CB8AC3E}">
        <p14:creationId xmlns:p14="http://schemas.microsoft.com/office/powerpoint/2010/main" val="1701338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0887B90-90FE-4084-82BD-F57688A09A2B}"/>
              </a:ext>
            </a:extLst>
          </p:cNvPr>
          <p:cNvSpPr>
            <a:spLocks noGrp="1"/>
          </p:cNvSpPr>
          <p:nvPr>
            <p:ph type="title"/>
          </p:nvPr>
        </p:nvSpPr>
        <p:spPr/>
        <p:txBody>
          <a:bodyPr>
            <a:normAutofit fontScale="90000"/>
          </a:bodyPr>
          <a:lstStyle/>
          <a:p>
            <a:r>
              <a:rPr lang="cs-CZ"/>
              <a:t>Finanční vypořádání dotace                       6/6</a:t>
            </a:r>
          </a:p>
        </p:txBody>
      </p:sp>
      <p:sp>
        <p:nvSpPr>
          <p:cNvPr id="3" name="Zástupný obsah 2">
            <a:extLst>
              <a:ext uri="{FF2B5EF4-FFF2-40B4-BE49-F238E27FC236}">
                <a16:creationId xmlns:a16="http://schemas.microsoft.com/office/drawing/2014/main" id="{D78FF4EC-214D-4585-B5D1-E164AA870FCB}"/>
              </a:ext>
            </a:extLst>
          </p:cNvPr>
          <p:cNvSpPr>
            <a:spLocks noGrp="1"/>
          </p:cNvSpPr>
          <p:nvPr>
            <p:ph idx="1"/>
          </p:nvPr>
        </p:nvSpPr>
        <p:spPr>
          <a:xfrm>
            <a:off x="420491" y="2876689"/>
            <a:ext cx="10933309" cy="3489277"/>
          </a:xfrm>
        </p:spPr>
        <p:txBody>
          <a:bodyPr>
            <a:normAutofit fontScale="92500" lnSpcReduction="10000"/>
          </a:bodyPr>
          <a:lstStyle/>
          <a:p>
            <a:r>
              <a:rPr lang="cs-CZ">
                <a:latin typeface="+mn-lt"/>
              </a:rPr>
              <a:t>čl. IV. odst. 2 Smlouvy</a:t>
            </a:r>
          </a:p>
          <a:p>
            <a:r>
              <a:rPr lang="cs-CZ">
                <a:latin typeface="+mn-lt"/>
              </a:rPr>
              <a:t>poskytnutá dotace představuje max. </a:t>
            </a:r>
            <a:r>
              <a:rPr lang="cs-CZ" b="1">
                <a:latin typeface="+mn-lt"/>
              </a:rPr>
              <a:t>50 %</a:t>
            </a:r>
            <a:r>
              <a:rPr lang="cs-CZ">
                <a:latin typeface="+mn-lt"/>
              </a:rPr>
              <a:t> (u D2 </a:t>
            </a:r>
            <a:r>
              <a:rPr lang="cs-CZ" b="1">
                <a:latin typeface="+mn-lt"/>
              </a:rPr>
              <a:t>90 %</a:t>
            </a:r>
            <a:r>
              <a:rPr lang="cs-CZ">
                <a:latin typeface="+mn-lt"/>
              </a:rPr>
              <a:t>) uznatelných výdajů akce</a:t>
            </a:r>
          </a:p>
          <a:p>
            <a:r>
              <a:rPr lang="cs-CZ">
                <a:latin typeface="+mn-lt"/>
              </a:rPr>
              <a:t>pokud budou celkové uznatelné výdaje akce nižší než součet poskytnuté dotace a povinného spolufinancování, </a:t>
            </a:r>
            <a:br>
              <a:rPr lang="cs-CZ" sz="1400">
                <a:latin typeface="+mn-lt"/>
              </a:rPr>
            </a:br>
            <a:r>
              <a:rPr lang="cs-CZ">
                <a:latin typeface="+mn-lt"/>
              </a:rPr>
              <a:t>je příjemce povinen vrátit poskytovateli prostředky, které přesáhnou částku odpovídající 50 % (u D2 90 %) uznatelných výdajů akce, a to do </a:t>
            </a:r>
            <a:r>
              <a:rPr lang="cs-CZ" b="1">
                <a:latin typeface="+mn-lt"/>
              </a:rPr>
              <a:t>31.01.2022</a:t>
            </a:r>
            <a:br>
              <a:rPr lang="cs-CZ" b="1">
                <a:latin typeface="+mn-lt"/>
              </a:rPr>
            </a:br>
            <a:br>
              <a:rPr lang="cs-CZ" b="1">
                <a:latin typeface="+mn-lt"/>
              </a:rPr>
            </a:br>
            <a:r>
              <a:rPr lang="cs-CZ" sz="1500">
                <a:latin typeface="+mn-lt"/>
              </a:rPr>
              <a:t>tzn. 50 % dotace + 50 % spolufinancování &gt; celkové uznatelné výdaje akce</a:t>
            </a:r>
            <a:br>
              <a:rPr lang="cs-CZ" sz="1500">
                <a:latin typeface="+mn-lt"/>
              </a:rPr>
            </a:br>
            <a:r>
              <a:rPr lang="cs-CZ" sz="1500">
                <a:latin typeface="+mn-lt"/>
              </a:rPr>
              <a:t>u D2  90 % dotace + 10 % spolufinancování &gt; celkové uznatelné výdaje akce</a:t>
            </a:r>
          </a:p>
          <a:p>
            <a:r>
              <a:rPr lang="cs-CZ" sz="1400">
                <a:latin typeface="+mn-lt"/>
              </a:rPr>
              <a:t>výpočet pro </a:t>
            </a:r>
            <a:r>
              <a:rPr lang="cs-CZ" sz="1400" u="sng">
                <a:latin typeface="+mn-lt"/>
              </a:rPr>
              <a:t>dotační tituly 1, 3 a 4 </a:t>
            </a:r>
            <a:r>
              <a:rPr lang="cs-CZ" sz="1400">
                <a:latin typeface="+mn-lt"/>
              </a:rPr>
              <a:t>(obdobně u dotačního titulu 2 s jiným procentuálním podílem):</a:t>
            </a:r>
            <a:br>
              <a:rPr lang="cs-CZ" sz="1400">
                <a:latin typeface="+mn-lt"/>
              </a:rPr>
            </a:br>
            <a:br>
              <a:rPr lang="cs-CZ" sz="1400">
                <a:latin typeface="+mn-lt"/>
              </a:rPr>
            </a:br>
            <a:r>
              <a:rPr lang="cs-CZ" sz="1400">
                <a:latin typeface="+mn-lt"/>
              </a:rPr>
              <a:t>př. dotace byla poskytnuta ve výši 60 000 Kč (50 %) + povinné spolufinancování je ve výši dalších 60 000 Kč (50 %) = 120 000 Kč </a:t>
            </a:r>
            <a:br>
              <a:rPr lang="cs-CZ" sz="1400">
                <a:latin typeface="+mn-lt"/>
              </a:rPr>
            </a:br>
            <a:br>
              <a:rPr lang="cs-CZ" sz="1400">
                <a:latin typeface="+mn-lt"/>
              </a:rPr>
            </a:br>
            <a:r>
              <a:rPr lang="cs-CZ" sz="1400">
                <a:latin typeface="+mn-lt"/>
              </a:rPr>
              <a:t>pokud by celkové uznatelné výdaje akce klesly pod 120 000 Kč </a:t>
            </a:r>
            <a:r>
              <a:rPr lang="cs-CZ" sz="1400" i="1">
                <a:latin typeface="+mn-lt"/>
              </a:rPr>
              <a:t>(za dodržení podmínky, že by nedošlo k poklesu původního rozpočtu o více než 70 %!)</a:t>
            </a:r>
            <a:r>
              <a:rPr lang="cs-CZ" sz="1400">
                <a:latin typeface="+mn-lt"/>
              </a:rPr>
              <a:t>, </a:t>
            </a:r>
            <a:br>
              <a:rPr lang="cs-CZ" sz="1400">
                <a:latin typeface="+mn-lt"/>
              </a:rPr>
            </a:br>
            <a:r>
              <a:rPr lang="cs-CZ" sz="1400">
                <a:latin typeface="+mn-lt"/>
              </a:rPr>
              <a:t>např. na 100 000 Kč, byl by výpočet k vrácení části dotace následující:</a:t>
            </a:r>
            <a:br>
              <a:rPr lang="cs-CZ" sz="1400">
                <a:latin typeface="+mn-lt"/>
              </a:rPr>
            </a:br>
            <a:br>
              <a:rPr lang="cs-CZ" sz="1400">
                <a:latin typeface="+mn-lt"/>
              </a:rPr>
            </a:br>
            <a:r>
              <a:rPr lang="cs-CZ" sz="1400">
                <a:latin typeface="+mn-lt"/>
              </a:rPr>
              <a:t>100 000 Kč : 2 = 50 000 Kč (tedy 50 % z celkových uznatelných výdajů akce)</a:t>
            </a:r>
            <a:br>
              <a:rPr lang="cs-CZ" sz="1400">
                <a:latin typeface="+mn-lt"/>
              </a:rPr>
            </a:br>
            <a:r>
              <a:rPr lang="cs-CZ" sz="1400">
                <a:latin typeface="+mn-lt"/>
              </a:rPr>
              <a:t>původních 60 000 Kč – 50 000 Kč = </a:t>
            </a:r>
            <a:r>
              <a:rPr lang="cs-CZ" sz="1400" b="1">
                <a:latin typeface="+mn-lt"/>
              </a:rPr>
              <a:t>10 000 Kč </a:t>
            </a:r>
            <a:r>
              <a:rPr lang="cs-CZ" sz="1400">
                <a:latin typeface="+mn-lt"/>
              </a:rPr>
              <a:t>(částka k vrácení poskytovateli)</a:t>
            </a:r>
          </a:p>
          <a:p>
            <a:pPr marL="0" indent="0">
              <a:buNone/>
            </a:pPr>
            <a:endParaRPr lang="cs-CZ" sz="1400">
              <a:latin typeface="+mn-lt"/>
            </a:endParaRPr>
          </a:p>
        </p:txBody>
      </p:sp>
    </p:spTree>
    <p:extLst>
      <p:ext uri="{BB962C8B-B14F-4D97-AF65-F5344CB8AC3E}">
        <p14:creationId xmlns:p14="http://schemas.microsoft.com/office/powerpoint/2010/main" val="4098925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89C4D4D-41C4-4F90-8CAF-083BBBC65EB1}"/>
              </a:ext>
            </a:extLst>
          </p:cNvPr>
          <p:cNvSpPr>
            <a:spLocks noGrp="1"/>
          </p:cNvSpPr>
          <p:nvPr>
            <p:ph type="title"/>
          </p:nvPr>
        </p:nvSpPr>
        <p:spPr>
          <a:xfrm>
            <a:off x="420490" y="1384664"/>
            <a:ext cx="10933309" cy="583473"/>
          </a:xfrm>
        </p:spPr>
        <p:txBody>
          <a:bodyPr>
            <a:normAutofit fontScale="90000"/>
          </a:bodyPr>
          <a:lstStyle/>
          <a:p>
            <a:r>
              <a:rPr lang="cs-CZ">
                <a:solidFill>
                  <a:srgbClr val="FF0000"/>
                </a:solidFill>
              </a:rPr>
              <a:t>Účetnictví příjemce dotace</a:t>
            </a:r>
          </a:p>
        </p:txBody>
      </p:sp>
      <p:sp>
        <p:nvSpPr>
          <p:cNvPr id="4" name="Zástupný obsah 3">
            <a:extLst>
              <a:ext uri="{FF2B5EF4-FFF2-40B4-BE49-F238E27FC236}">
                <a16:creationId xmlns:a16="http://schemas.microsoft.com/office/drawing/2014/main" id="{4A59BC4C-E1AD-4864-BE14-5DE58F346E0D}"/>
              </a:ext>
            </a:extLst>
          </p:cNvPr>
          <p:cNvSpPr>
            <a:spLocks noGrp="1"/>
          </p:cNvSpPr>
          <p:nvPr>
            <p:ph idx="1"/>
          </p:nvPr>
        </p:nvSpPr>
        <p:spPr>
          <a:xfrm>
            <a:off x="420491" y="2185851"/>
            <a:ext cx="10933309" cy="4084320"/>
          </a:xfrm>
        </p:spPr>
        <p:txBody>
          <a:bodyPr>
            <a:normAutofit fontScale="92500" lnSpcReduction="10000"/>
          </a:bodyPr>
          <a:lstStyle/>
          <a:p>
            <a:r>
              <a:rPr lang="cs-CZ">
                <a:latin typeface="+mn-lt"/>
              </a:rPr>
              <a:t>čl. IV. odst. 12 Smlouvy</a:t>
            </a:r>
          </a:p>
          <a:p>
            <a:r>
              <a:rPr lang="cs-CZ" b="1" u="sng">
                <a:latin typeface="+mn-lt"/>
              </a:rPr>
              <a:t>každý</a:t>
            </a:r>
            <a:r>
              <a:rPr lang="cs-CZ" u="sng">
                <a:latin typeface="+mn-lt"/>
              </a:rPr>
              <a:t> příjemce dotace je povinen vést účetnictví</a:t>
            </a:r>
            <a:r>
              <a:rPr lang="cs-CZ">
                <a:latin typeface="+mn-lt"/>
              </a:rPr>
              <a:t>:</a:t>
            </a:r>
          </a:p>
          <a:p>
            <a:pPr marL="342900" indent="-342900">
              <a:buAutoNum type="alphaLcParenR"/>
            </a:pPr>
            <a:r>
              <a:rPr lang="cs-CZ">
                <a:latin typeface="+mn-lt"/>
              </a:rPr>
              <a:t>v souladu s obecně platnými předpisy, zejména zákonem č. 563/1991 Sb., o účetnictví, ve znění pozdějších předpisů </a:t>
            </a:r>
            <a:r>
              <a:rPr lang="cs-CZ" b="1">
                <a:latin typeface="+mn-lt"/>
              </a:rPr>
              <a:t>nebo</a:t>
            </a:r>
          </a:p>
          <a:p>
            <a:pPr marL="342900" indent="-342900">
              <a:buAutoNum type="alphaLcParenR"/>
            </a:pPr>
            <a:r>
              <a:rPr lang="cs-CZ">
                <a:latin typeface="+mn-lt"/>
              </a:rPr>
              <a:t>pokud nevede účetnictví podle tohoto zákona, je povinen vést </a:t>
            </a:r>
            <a:r>
              <a:rPr lang="cs-CZ" b="1">
                <a:latin typeface="+mn-lt"/>
              </a:rPr>
              <a:t>daňovou evidenci </a:t>
            </a:r>
            <a:r>
              <a:rPr lang="cs-CZ">
                <a:latin typeface="+mn-lt"/>
              </a:rPr>
              <a:t>dle zákona č. 586/1992 Sb., o daních z příjmů, ve znění pozdějších přepisů, </a:t>
            </a:r>
            <a:r>
              <a:rPr lang="cs-CZ" b="1">
                <a:latin typeface="+mn-lt"/>
              </a:rPr>
              <a:t>v písemné formě,</a:t>
            </a:r>
            <a:endParaRPr lang="cs-CZ">
              <a:latin typeface="+mn-lt"/>
            </a:endParaRPr>
          </a:p>
          <a:p>
            <a:pPr marL="342900" indent="-342900">
              <a:buAutoNum type="alphaLcParenR"/>
            </a:pPr>
            <a:endParaRPr lang="cs-CZ">
              <a:latin typeface="+mn-lt"/>
            </a:endParaRPr>
          </a:p>
          <a:p>
            <a:r>
              <a:rPr lang="cs-CZ" u="sng">
                <a:latin typeface="+mn-lt"/>
              </a:rPr>
              <a:t>příjemce je povinen zajistit řádné a </a:t>
            </a:r>
            <a:r>
              <a:rPr lang="cs-CZ" b="1" u="sng">
                <a:latin typeface="+mn-lt"/>
              </a:rPr>
              <a:t>oddělené sledování čerpání dotace</a:t>
            </a:r>
            <a:r>
              <a:rPr lang="cs-CZ" u="sng">
                <a:latin typeface="+mn-lt"/>
              </a:rPr>
              <a:t> v případě</a:t>
            </a:r>
            <a:r>
              <a:rPr lang="cs-CZ">
                <a:latin typeface="+mn-lt"/>
              </a:rPr>
              <a:t>:</a:t>
            </a:r>
          </a:p>
          <a:p>
            <a:pPr marL="0" indent="0">
              <a:buNone/>
            </a:pPr>
            <a:r>
              <a:rPr lang="cs-CZ" b="1">
                <a:latin typeface="+mn-lt"/>
              </a:rPr>
              <a:t>příjemce ad a) </a:t>
            </a:r>
            <a:r>
              <a:rPr lang="cs-CZ">
                <a:latin typeface="+mn-lt"/>
              </a:rPr>
              <a:t>v účetnictví, např. formou analytického členění, členění podle středisek apod. </a:t>
            </a:r>
            <a:r>
              <a:rPr lang="cs-CZ" b="1">
                <a:latin typeface="+mn-lt"/>
              </a:rPr>
              <a:t>nebo</a:t>
            </a:r>
          </a:p>
          <a:p>
            <a:pPr marL="0" indent="0">
              <a:buNone/>
            </a:pPr>
            <a:r>
              <a:rPr lang="cs-CZ" b="1">
                <a:latin typeface="+mn-lt"/>
              </a:rPr>
              <a:t>příjemce ad b) </a:t>
            </a:r>
            <a:r>
              <a:rPr lang="cs-CZ">
                <a:latin typeface="+mn-lt"/>
              </a:rPr>
              <a:t>tak, aby uskutečněné příjmy a výdaje byly vedeny analyticky ve vztahu k dotaci,</a:t>
            </a:r>
          </a:p>
          <a:p>
            <a:pPr marL="0" indent="0">
              <a:buNone/>
            </a:pPr>
            <a:endParaRPr lang="cs-CZ">
              <a:latin typeface="+mn-lt"/>
            </a:endParaRPr>
          </a:p>
          <a:p>
            <a:r>
              <a:rPr lang="cs-CZ">
                <a:latin typeface="+mn-lt"/>
              </a:rPr>
              <a:t>příjemce, který vede </a:t>
            </a:r>
            <a:r>
              <a:rPr lang="cs-CZ" b="1">
                <a:solidFill>
                  <a:srgbClr val="FF0000"/>
                </a:solidFill>
                <a:latin typeface="+mn-lt"/>
              </a:rPr>
              <a:t>podvojné účetnictví</a:t>
            </a:r>
            <a:r>
              <a:rPr lang="cs-CZ" b="1">
                <a:solidFill>
                  <a:srgbClr val="4B5DFD"/>
                </a:solidFill>
                <a:latin typeface="+mn-lt"/>
              </a:rPr>
              <a:t>,</a:t>
            </a:r>
            <a:r>
              <a:rPr lang="cs-CZ" b="1">
                <a:solidFill>
                  <a:srgbClr val="FF0000"/>
                </a:solidFill>
                <a:latin typeface="+mn-lt"/>
              </a:rPr>
              <a:t> </a:t>
            </a:r>
            <a:r>
              <a:rPr lang="cs-CZ">
                <a:latin typeface="+mn-lt"/>
              </a:rPr>
              <a:t>je povinen doložit k finančnímu vypořádání dotace </a:t>
            </a:r>
            <a:r>
              <a:rPr lang="cs-CZ" b="1">
                <a:latin typeface="+mn-lt"/>
              </a:rPr>
              <a:t>výpis z účetnictví </a:t>
            </a:r>
            <a:r>
              <a:rPr lang="cs-CZ">
                <a:latin typeface="+mn-lt"/>
              </a:rPr>
              <a:t>– </a:t>
            </a:r>
            <a:r>
              <a:rPr lang="cs-CZ" sz="1500">
                <a:latin typeface="+mn-lt"/>
              </a:rPr>
              <a:t>tj. výpis obratů účtů za použití výběru podle zvoleného oddělovacího kritéria, tedy účetních zápisů, kterými byly zachyceny účetní případy související s čerpáním a případně přijetím dotace – </a:t>
            </a:r>
            <a:r>
              <a:rPr lang="cs-CZ" sz="1500" u="sng">
                <a:latin typeface="+mn-lt"/>
              </a:rPr>
              <a:t>z výpisu musí být patrné, že čerpání dotace je sledováno odděleně od ostatních zdrojů financování akce</a:t>
            </a:r>
            <a:r>
              <a:rPr lang="cs-CZ" sz="1500">
                <a:latin typeface="+mn-lt"/>
              </a:rPr>
              <a:t>.</a:t>
            </a:r>
          </a:p>
          <a:p>
            <a:pPr marL="0" indent="0">
              <a:buNone/>
            </a:pPr>
            <a:endParaRPr lang="cs-CZ">
              <a:latin typeface="+mn-lt"/>
            </a:endParaRPr>
          </a:p>
        </p:txBody>
      </p:sp>
    </p:spTree>
    <p:extLst>
      <p:ext uri="{BB962C8B-B14F-4D97-AF65-F5344CB8AC3E}">
        <p14:creationId xmlns:p14="http://schemas.microsoft.com/office/powerpoint/2010/main" val="1659018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ECDC20-B850-4796-B95B-BA273E1F5DAC}"/>
              </a:ext>
            </a:extLst>
          </p:cNvPr>
          <p:cNvSpPr>
            <a:spLocks noGrp="1"/>
          </p:cNvSpPr>
          <p:nvPr>
            <p:ph type="title"/>
          </p:nvPr>
        </p:nvSpPr>
        <p:spPr/>
        <p:txBody>
          <a:bodyPr>
            <a:normAutofit fontScale="90000"/>
          </a:bodyPr>
          <a:lstStyle/>
          <a:p>
            <a:r>
              <a:rPr lang="cs-CZ"/>
              <a:t>Doklady                                                        1/4</a:t>
            </a:r>
          </a:p>
        </p:txBody>
      </p:sp>
      <p:sp>
        <p:nvSpPr>
          <p:cNvPr id="3" name="Zástupný obsah 2">
            <a:extLst>
              <a:ext uri="{FF2B5EF4-FFF2-40B4-BE49-F238E27FC236}">
                <a16:creationId xmlns:a16="http://schemas.microsoft.com/office/drawing/2014/main" id="{EFAA45F9-12FF-4ED4-BDC4-4AF22367FE53}"/>
              </a:ext>
            </a:extLst>
          </p:cNvPr>
          <p:cNvSpPr>
            <a:spLocks noGrp="1"/>
          </p:cNvSpPr>
          <p:nvPr>
            <p:ph idx="1"/>
          </p:nvPr>
        </p:nvSpPr>
        <p:spPr>
          <a:xfrm>
            <a:off x="420491" y="2876689"/>
            <a:ext cx="10933309" cy="3701911"/>
          </a:xfrm>
        </p:spPr>
        <p:txBody>
          <a:bodyPr>
            <a:normAutofit/>
          </a:bodyPr>
          <a:lstStyle/>
          <a:p>
            <a:r>
              <a:rPr lang="cs-CZ" sz="1800">
                <a:latin typeface="Calibri" panose="020F0502020204030204" pitchFamily="34" charset="0"/>
                <a:cs typeface="Calibri" panose="020F0502020204030204" pitchFamily="34" charset="0"/>
              </a:rPr>
              <a:t>čl. IV. odst. 12 a 15 Smlouvy</a:t>
            </a:r>
          </a:p>
          <a:p>
            <a:r>
              <a:rPr lang="cs-CZ" sz="1800" u="sng">
                <a:latin typeface="Calibri" panose="020F0502020204030204" pitchFamily="34" charset="0"/>
                <a:cs typeface="Calibri" panose="020F0502020204030204" pitchFamily="34" charset="0"/>
              </a:rPr>
              <a:t>k vypořádání dotace je třeba doložit kopie prvotních dokladů (dále viz slide DOKLADY </a:t>
            </a:r>
            <a:r>
              <a:rPr lang="cs-CZ" u="sng">
                <a:latin typeface="Calibri" panose="020F0502020204030204" pitchFamily="34" charset="0"/>
                <a:cs typeface="Calibri" panose="020F0502020204030204" pitchFamily="34" charset="0"/>
              </a:rPr>
              <a:t>4/4</a:t>
            </a:r>
            <a:r>
              <a:rPr lang="cs-CZ" sz="1800" u="sng">
                <a:latin typeface="Calibri" panose="020F0502020204030204" pitchFamily="34" charset="0"/>
                <a:cs typeface="Calibri" panose="020F0502020204030204" pitchFamily="34" charset="0"/>
              </a:rPr>
              <a:t>):</a:t>
            </a:r>
          </a:p>
          <a:p>
            <a:pPr marL="457200" indent="-457200">
              <a:buAutoNum type="alphaLcParenR"/>
            </a:pPr>
            <a:r>
              <a:rPr lang="cs-CZ" sz="1800">
                <a:latin typeface="Calibri" panose="020F0502020204030204" pitchFamily="34" charset="0"/>
                <a:cs typeface="Calibri" panose="020F0502020204030204" pitchFamily="34" charset="0"/>
              </a:rPr>
              <a:t>prokazující čerpání dotace,</a:t>
            </a:r>
          </a:p>
          <a:p>
            <a:pPr marL="457200" indent="-457200">
              <a:buAutoNum type="alphaLcParenR"/>
            </a:pPr>
            <a:r>
              <a:rPr lang="cs-CZ">
                <a:latin typeface="Calibri" panose="020F0502020204030204" pitchFamily="34" charset="0"/>
                <a:cs typeface="Calibri" panose="020F0502020204030204" pitchFamily="34" charset="0"/>
              </a:rPr>
              <a:t>p</a:t>
            </a:r>
            <a:r>
              <a:rPr lang="cs-CZ" sz="1800">
                <a:latin typeface="Calibri" panose="020F0502020204030204" pitchFamily="34" charset="0"/>
                <a:cs typeface="Calibri" panose="020F0502020204030204" pitchFamily="34" charset="0"/>
              </a:rPr>
              <a:t>rokazující povinné spolufinancování </a:t>
            </a:r>
            <a:r>
              <a:rPr lang="cs-CZ" sz="1600">
                <a:latin typeface="Calibri" panose="020F0502020204030204" pitchFamily="34" charset="0"/>
                <a:cs typeface="Calibri" panose="020F0502020204030204" pitchFamily="34" charset="0"/>
              </a:rPr>
              <a:t>(u dotačních titulů 1, 3 a 4 tvoří 50 %, u dotačního titulu 2 tvoří 10 %)</a:t>
            </a:r>
            <a:r>
              <a:rPr lang="cs-CZ" sz="1800">
                <a:latin typeface="Calibri" panose="020F0502020204030204" pitchFamily="34" charset="0"/>
                <a:cs typeface="Calibri" panose="020F0502020204030204" pitchFamily="34" charset="0"/>
              </a:rPr>
              <a:t>,</a:t>
            </a:r>
          </a:p>
          <a:p>
            <a:pPr marL="0" indent="0">
              <a:buNone/>
            </a:pPr>
            <a:endParaRPr lang="cs-CZ" sz="1800">
              <a:latin typeface="Calibri" panose="020F0502020204030204" pitchFamily="34" charset="0"/>
              <a:cs typeface="Calibri" panose="020F0502020204030204" pitchFamily="34" charset="0"/>
            </a:endParaRPr>
          </a:p>
          <a:p>
            <a:r>
              <a:rPr lang="cs-CZ" sz="1800" u="sng">
                <a:latin typeface="Calibri" panose="020F0502020204030204" pitchFamily="34" charset="0"/>
                <a:cs typeface="Calibri" panose="020F0502020204030204" pitchFamily="34" charset="0"/>
              </a:rPr>
              <a:t>k vypořádání dotace není třeba dokládat kopie prvotních dokladů:</a:t>
            </a:r>
          </a:p>
          <a:p>
            <a:pPr marL="457200" indent="-457200">
              <a:buAutoNum type="alphaLcParenR"/>
            </a:pPr>
            <a:r>
              <a:rPr lang="cs-CZ" sz="1800">
                <a:latin typeface="Calibri" panose="020F0502020204030204" pitchFamily="34" charset="0"/>
                <a:cs typeface="Calibri" panose="020F0502020204030204" pitchFamily="34" charset="0"/>
              </a:rPr>
              <a:t>nad rámec spolufinancování – uvádí se pouze v Soupisu dokladů,</a:t>
            </a:r>
          </a:p>
          <a:p>
            <a:pPr marL="457200" indent="-457200">
              <a:buAutoNum type="alphaLcParenR"/>
            </a:pPr>
            <a:r>
              <a:rPr lang="cs-CZ" sz="1800">
                <a:latin typeface="Calibri" panose="020F0502020204030204" pitchFamily="34" charset="0"/>
                <a:cs typeface="Calibri" panose="020F0502020204030204" pitchFamily="34" charset="0"/>
              </a:rPr>
              <a:t>k paušální sazbě režijních nákladů.</a:t>
            </a:r>
          </a:p>
        </p:txBody>
      </p:sp>
    </p:spTree>
    <p:extLst>
      <p:ext uri="{BB962C8B-B14F-4D97-AF65-F5344CB8AC3E}">
        <p14:creationId xmlns:p14="http://schemas.microsoft.com/office/powerpoint/2010/main" val="24160376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773AAF5-1D51-4AAF-B431-E9CE973AD313}"/>
              </a:ext>
            </a:extLst>
          </p:cNvPr>
          <p:cNvSpPr>
            <a:spLocks noGrp="1"/>
          </p:cNvSpPr>
          <p:nvPr>
            <p:ph type="title"/>
          </p:nvPr>
        </p:nvSpPr>
        <p:spPr/>
        <p:txBody>
          <a:bodyPr>
            <a:normAutofit fontScale="90000"/>
          </a:bodyPr>
          <a:lstStyle/>
          <a:p>
            <a:r>
              <a:rPr lang="cs-CZ"/>
              <a:t>Doklady                                                        2/4</a:t>
            </a:r>
          </a:p>
        </p:txBody>
      </p:sp>
      <p:sp>
        <p:nvSpPr>
          <p:cNvPr id="3" name="Zástupný obsah 2">
            <a:extLst>
              <a:ext uri="{FF2B5EF4-FFF2-40B4-BE49-F238E27FC236}">
                <a16:creationId xmlns:a16="http://schemas.microsoft.com/office/drawing/2014/main" id="{34409BA8-9207-4D7F-BCA7-657C0F098F75}"/>
              </a:ext>
            </a:extLst>
          </p:cNvPr>
          <p:cNvSpPr>
            <a:spLocks noGrp="1"/>
          </p:cNvSpPr>
          <p:nvPr>
            <p:ph idx="1"/>
          </p:nvPr>
        </p:nvSpPr>
        <p:spPr>
          <a:xfrm>
            <a:off x="420491" y="2876689"/>
            <a:ext cx="10933309" cy="3384411"/>
          </a:xfrm>
        </p:spPr>
        <p:txBody>
          <a:bodyPr>
            <a:normAutofit/>
          </a:bodyPr>
          <a:lstStyle/>
          <a:p>
            <a:r>
              <a:rPr lang="cs-CZ" u="sng">
                <a:latin typeface="Calibri" panose="020F0502020204030204" pitchFamily="34" charset="0"/>
                <a:cs typeface="Calibri" panose="020F0502020204030204" pitchFamily="34" charset="0"/>
              </a:rPr>
              <a:t>kopiemi prvotních dokladů se rozumí </a:t>
            </a:r>
            <a:r>
              <a:rPr lang="cs-CZ" sz="1400" u="sng">
                <a:latin typeface="Calibri" panose="020F0502020204030204" pitchFamily="34" charset="0"/>
                <a:cs typeface="Calibri" panose="020F0502020204030204" pitchFamily="34" charset="0"/>
              </a:rPr>
              <a:t>(dle druhu výdaje a způsobu vedení účetnictví příjemce):</a:t>
            </a:r>
          </a:p>
          <a:p>
            <a:pPr marL="457200" indent="-457200">
              <a:buAutoNum type="alphaLcParenR"/>
            </a:pPr>
            <a:r>
              <a:rPr lang="cs-CZ">
                <a:latin typeface="Calibri" panose="020F0502020204030204" pitchFamily="34" charset="0"/>
                <a:cs typeface="Calibri" panose="020F0502020204030204" pitchFamily="34" charset="0"/>
              </a:rPr>
              <a:t>smlouvy, dohody o pracovní činnosti, dohody o provedení práce apod.</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 nejčastější chyby: chybí údaje o akci, o částce, která má být vyplacena (př. Kč/hodinu), není specifikována vykonávaná činnost, chybí podpisy, není doložen výkaz práce, pokud je k vypočítání výsledné částky třeba</a:t>
            </a:r>
          </a:p>
          <a:p>
            <a:pPr marL="457200" indent="-457200">
              <a:buAutoNum type="alphaLcParenR"/>
            </a:pPr>
            <a:r>
              <a:rPr lang="cs-CZ">
                <a:latin typeface="Calibri" panose="020F0502020204030204" pitchFamily="34" charset="0"/>
                <a:cs typeface="Calibri" panose="020F0502020204030204" pitchFamily="34" charset="0"/>
              </a:rPr>
              <a:t>objednávky</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 pokud není z jiného dokladu jasně patrné, k jaké akci se vztahuje, jak byla vyčíslena výsledná částka na dokladu apod.</a:t>
            </a:r>
          </a:p>
          <a:p>
            <a:pPr marL="457200" indent="-457200">
              <a:buAutoNum type="alphaLcParenR"/>
            </a:pPr>
            <a:r>
              <a:rPr lang="cs-CZ">
                <a:latin typeface="Calibri" panose="020F0502020204030204" pitchFamily="34" charset="0"/>
                <a:cs typeface="Calibri" panose="020F0502020204030204" pitchFamily="34" charset="0"/>
              </a:rPr>
              <a:t>faktury</a:t>
            </a:r>
            <a:br>
              <a:rPr lang="cs-CZ">
                <a:latin typeface="Calibri" panose="020F0502020204030204" pitchFamily="34" charset="0"/>
                <a:cs typeface="Calibri" panose="020F0502020204030204" pitchFamily="34" charset="0"/>
              </a:rPr>
            </a:br>
            <a:r>
              <a:rPr lang="cs-CZ" sz="1400">
                <a:latin typeface="Calibri" panose="020F0502020204030204" pitchFamily="34" charset="0"/>
                <a:cs typeface="Calibri" panose="020F0502020204030204" pitchFamily="34" charset="0"/>
              </a:rPr>
              <a:t>- nejčastější chyby: chybné údaje o příjemci; chybí rozpis částky (množství, cena za kus, např. u nákupu materiálu), chybí specifikace služeb – </a:t>
            </a:r>
            <a:r>
              <a:rPr lang="cs-CZ" sz="1400" u="sng">
                <a:latin typeface="Calibri" panose="020F0502020204030204" pitchFamily="34" charset="0"/>
                <a:cs typeface="Calibri" panose="020F0502020204030204" pitchFamily="34" charset="0"/>
              </a:rPr>
              <a:t>v těchto případech je nutno dodat např. objednávku, kde budou všechny potřené údaje</a:t>
            </a:r>
            <a:r>
              <a:rPr lang="cs-CZ" sz="1400">
                <a:latin typeface="Calibri" panose="020F0502020204030204" pitchFamily="34" charset="0"/>
                <a:cs typeface="Calibri" panose="020F0502020204030204" pitchFamily="34" charset="0"/>
              </a:rPr>
              <a:t>, apod.</a:t>
            </a:r>
            <a:endParaRPr lang="cs-CZ" sz="1400" u="sng">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72439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15BE68-62E1-41C9-B97D-0745FE64E038}"/>
              </a:ext>
            </a:extLst>
          </p:cNvPr>
          <p:cNvSpPr>
            <a:spLocks noGrp="1"/>
          </p:cNvSpPr>
          <p:nvPr>
            <p:ph type="title"/>
          </p:nvPr>
        </p:nvSpPr>
        <p:spPr/>
        <p:txBody>
          <a:bodyPr>
            <a:normAutofit fontScale="90000"/>
          </a:bodyPr>
          <a:lstStyle/>
          <a:p>
            <a:r>
              <a:rPr lang="cs-CZ"/>
              <a:t>Doklady                                                         3/4</a:t>
            </a:r>
          </a:p>
        </p:txBody>
      </p:sp>
      <p:sp>
        <p:nvSpPr>
          <p:cNvPr id="3" name="Zástupný obsah 2">
            <a:extLst>
              <a:ext uri="{FF2B5EF4-FFF2-40B4-BE49-F238E27FC236}">
                <a16:creationId xmlns:a16="http://schemas.microsoft.com/office/drawing/2014/main" id="{5BE020FE-B142-46DD-9C80-35B8CD3D64E6}"/>
              </a:ext>
            </a:extLst>
          </p:cNvPr>
          <p:cNvSpPr>
            <a:spLocks noGrp="1"/>
          </p:cNvSpPr>
          <p:nvPr>
            <p:ph idx="1"/>
          </p:nvPr>
        </p:nvSpPr>
        <p:spPr>
          <a:xfrm>
            <a:off x="420491" y="2876689"/>
            <a:ext cx="10933309" cy="2801300"/>
          </a:xfrm>
        </p:spPr>
        <p:txBody>
          <a:bodyPr>
            <a:normAutofit/>
          </a:bodyPr>
          <a:lstStyle/>
          <a:p>
            <a:pPr marL="457200" indent="-457200">
              <a:buAutoNum type="alphaLcParenR" startAt="4"/>
            </a:pPr>
            <a:r>
              <a:rPr lang="cs-CZ" dirty="0">
                <a:latin typeface="Calibri" panose="020F0502020204030204" pitchFamily="34" charset="0"/>
                <a:cs typeface="Calibri" panose="020F0502020204030204" pitchFamily="34" charset="0"/>
              </a:rPr>
              <a:t>paragony</a:t>
            </a:r>
          </a:p>
          <a:p>
            <a:pPr marL="0" indent="0">
              <a:buNone/>
            </a:pPr>
            <a:endParaRPr lang="cs-CZ" dirty="0">
              <a:latin typeface="Calibri" panose="020F0502020204030204" pitchFamily="34" charset="0"/>
              <a:cs typeface="Calibri" panose="020F0502020204030204" pitchFamily="34" charset="0"/>
            </a:endParaRPr>
          </a:p>
          <a:p>
            <a:pPr marL="0" indent="0">
              <a:buNone/>
            </a:pPr>
            <a:r>
              <a:rPr lang="cs-CZ" dirty="0">
                <a:latin typeface="Calibri" panose="020F0502020204030204" pitchFamily="34" charset="0"/>
                <a:cs typeface="Calibri" panose="020F0502020204030204" pitchFamily="34" charset="0"/>
              </a:rPr>
              <a:t>e)     doklad o zaplacení:</a:t>
            </a:r>
          </a:p>
          <a:p>
            <a:pPr marL="571500" lvl="1" indent="-342900">
              <a:buAutoNum type="arabicPeriod"/>
            </a:pPr>
            <a:r>
              <a:rPr lang="cs-CZ" dirty="0">
                <a:latin typeface="Calibri" panose="020F0502020204030204" pitchFamily="34" charset="0"/>
                <a:cs typeface="Calibri" panose="020F0502020204030204" pitchFamily="34" charset="0"/>
              </a:rPr>
              <a:t>výpis z účtu</a:t>
            </a:r>
            <a:br>
              <a:rPr lang="cs-CZ" sz="1900" dirty="0">
                <a:latin typeface="Calibri" panose="020F0502020204030204" pitchFamily="34" charset="0"/>
                <a:cs typeface="Calibri" panose="020F0502020204030204" pitchFamily="34" charset="0"/>
              </a:rPr>
            </a:br>
            <a:r>
              <a:rPr lang="cs-CZ" sz="1500" dirty="0">
                <a:latin typeface="Calibri" panose="020F0502020204030204" pitchFamily="34" charset="0"/>
                <a:cs typeface="Calibri" panose="020F0502020204030204" pitchFamily="34" charset="0"/>
              </a:rPr>
              <a:t>nejčastější chyby: výpis dodán bez hlavičky, není jasné, z jakého účtu bylo placeno, placeno na jiné číslo účtu, než je uvedeno na dokladu (př. faktuře) </a:t>
            </a:r>
            <a:r>
              <a:rPr lang="cs-CZ" sz="1500" b="1" dirty="0">
                <a:latin typeface="Calibri" panose="020F0502020204030204" pitchFamily="34" charset="0"/>
                <a:cs typeface="Calibri" panose="020F0502020204030204" pitchFamily="34" charset="0"/>
              </a:rPr>
              <a:t>nebo</a:t>
            </a:r>
          </a:p>
          <a:p>
            <a:pPr marL="571500" lvl="1" indent="-342900">
              <a:buAutoNum type="arabicPeriod"/>
            </a:pPr>
            <a:r>
              <a:rPr lang="cs-CZ" dirty="0">
                <a:latin typeface="Calibri" panose="020F0502020204030204" pitchFamily="34" charset="0"/>
                <a:cs typeface="Calibri" panose="020F0502020204030204" pitchFamily="34" charset="0"/>
              </a:rPr>
              <a:t>pokladní doklad</a:t>
            </a:r>
            <a:br>
              <a:rPr lang="cs-CZ" sz="1900" dirty="0">
                <a:latin typeface="Calibri" panose="020F0502020204030204" pitchFamily="34" charset="0"/>
                <a:cs typeface="Calibri" panose="020F0502020204030204" pitchFamily="34" charset="0"/>
              </a:rPr>
            </a:br>
            <a:r>
              <a:rPr lang="cs-CZ" sz="1400" u="sng" dirty="0">
                <a:latin typeface="Calibri" panose="020F0502020204030204" pitchFamily="34" charset="0"/>
                <a:cs typeface="Calibri" panose="020F0502020204030204" pitchFamily="34" charset="0"/>
              </a:rPr>
              <a:t>z dokladů musí být patrno, že částka byla předána dodavateli </a:t>
            </a:r>
            <a:r>
              <a:rPr lang="cs-CZ" sz="1400" dirty="0">
                <a:latin typeface="Calibri" panose="020F0502020204030204" pitchFamily="34" charset="0"/>
                <a:cs typeface="Calibri" panose="020F0502020204030204" pitchFamily="34" charset="0"/>
              </a:rPr>
              <a:t>– tzn. jeho podpis je na výdajovém pokladním dokladu, je navíc dodán příjmový pokladní doklad dodavatele, informace o zaplacení je výslovně zmíněna na faktuře, v textu smlouvy apod.</a:t>
            </a:r>
          </a:p>
          <a:p>
            <a:pPr marL="0" indent="0">
              <a:buNone/>
            </a:pPr>
            <a:endParaRPr lang="cs-CZ" dirty="0"/>
          </a:p>
        </p:txBody>
      </p:sp>
    </p:spTree>
    <p:extLst>
      <p:ext uri="{BB962C8B-B14F-4D97-AF65-F5344CB8AC3E}">
        <p14:creationId xmlns:p14="http://schemas.microsoft.com/office/powerpoint/2010/main" val="3977254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F062A93-B0C3-4112-96A9-61626C99EF78}"/>
              </a:ext>
            </a:extLst>
          </p:cNvPr>
          <p:cNvSpPr>
            <a:spLocks noGrp="1"/>
          </p:cNvSpPr>
          <p:nvPr>
            <p:ph type="title"/>
          </p:nvPr>
        </p:nvSpPr>
        <p:spPr/>
        <p:txBody>
          <a:bodyPr>
            <a:normAutofit fontScale="90000"/>
          </a:bodyPr>
          <a:lstStyle/>
          <a:p>
            <a:r>
              <a:rPr lang="cs-CZ"/>
              <a:t>Doklady                                                        4/4</a:t>
            </a:r>
          </a:p>
        </p:txBody>
      </p:sp>
      <p:sp>
        <p:nvSpPr>
          <p:cNvPr id="3" name="Zástupný obsah 2">
            <a:extLst>
              <a:ext uri="{FF2B5EF4-FFF2-40B4-BE49-F238E27FC236}">
                <a16:creationId xmlns:a16="http://schemas.microsoft.com/office/drawing/2014/main" id="{F6C079B0-6594-4BEC-8B16-4ED7241BDF17}"/>
              </a:ext>
            </a:extLst>
          </p:cNvPr>
          <p:cNvSpPr>
            <a:spLocks noGrp="1"/>
          </p:cNvSpPr>
          <p:nvPr>
            <p:ph idx="1"/>
          </p:nvPr>
        </p:nvSpPr>
        <p:spPr>
          <a:xfrm>
            <a:off x="420491" y="2876689"/>
            <a:ext cx="10933309" cy="3141556"/>
          </a:xfrm>
        </p:spPr>
        <p:txBody>
          <a:bodyPr>
            <a:normAutofit/>
          </a:bodyPr>
          <a:lstStyle/>
          <a:p>
            <a:r>
              <a:rPr lang="cs-CZ" u="sng">
                <a:latin typeface="Calibri" panose="020F0502020204030204" pitchFamily="34" charset="0"/>
                <a:cs typeface="Calibri" panose="020F0502020204030204" pitchFamily="34" charset="0"/>
              </a:rPr>
              <a:t>prvotní doklady prokazující použití dotace</a:t>
            </a:r>
            <a:r>
              <a:rPr lang="cs-CZ">
                <a:latin typeface="Calibri" panose="020F0502020204030204" pitchFamily="34" charset="0"/>
                <a:cs typeface="Calibri" panose="020F0502020204030204" pitchFamily="34" charset="0"/>
              </a:rPr>
              <a:t>:</a:t>
            </a:r>
            <a:br>
              <a:rPr lang="cs-CZ">
                <a:latin typeface="Calibri" panose="020F0502020204030204" pitchFamily="34" charset="0"/>
                <a:cs typeface="Calibri" panose="020F0502020204030204" pitchFamily="34" charset="0"/>
              </a:rPr>
            </a:br>
            <a:r>
              <a:rPr lang="cs-CZ">
                <a:latin typeface="Calibri" panose="020F0502020204030204" pitchFamily="34" charset="0"/>
                <a:cs typeface="Calibri" panose="020F0502020204030204" pitchFamily="34" charset="0"/>
              </a:rPr>
              <a:t>- </a:t>
            </a:r>
            <a:r>
              <a:rPr lang="cs-CZ">
                <a:solidFill>
                  <a:srgbClr val="FF0000"/>
                </a:solidFill>
                <a:latin typeface="Calibri" panose="020F0502020204030204" pitchFamily="34" charset="0"/>
                <a:cs typeface="Calibri" panose="020F0502020204030204" pitchFamily="34" charset="0"/>
              </a:rPr>
              <a:t>originály</a:t>
            </a:r>
            <a:r>
              <a:rPr lang="cs-CZ">
                <a:latin typeface="Calibri" panose="020F0502020204030204" pitchFamily="34" charset="0"/>
                <a:cs typeface="Calibri" panose="020F0502020204030204" pitchFamily="34" charset="0"/>
              </a:rPr>
              <a:t> dokladů jsou označeny uvedením </a:t>
            </a:r>
            <a:r>
              <a:rPr lang="cs-CZ" i="1">
                <a:latin typeface="Calibri" panose="020F0502020204030204" pitchFamily="34" charset="0"/>
                <a:cs typeface="Calibri" panose="020F0502020204030204" pitchFamily="34" charset="0"/>
              </a:rPr>
              <a:t>„JMK, č. </a:t>
            </a:r>
            <a:r>
              <a:rPr lang="cs-CZ" i="1" err="1">
                <a:latin typeface="Calibri" panose="020F0502020204030204" pitchFamily="34" charset="0"/>
                <a:cs typeface="Calibri" panose="020F0502020204030204" pitchFamily="34" charset="0"/>
              </a:rPr>
              <a:t>dot</a:t>
            </a:r>
            <a:r>
              <a:rPr lang="cs-CZ" i="1">
                <a:latin typeface="Calibri" panose="020F0502020204030204" pitchFamily="34" charset="0"/>
                <a:cs typeface="Calibri" panose="020F0502020204030204" pitchFamily="34" charset="0"/>
              </a:rPr>
              <a:t>. smlouvy …, v částce …“,</a:t>
            </a:r>
            <a:br>
              <a:rPr lang="cs-CZ">
                <a:latin typeface="Calibri" panose="020F0502020204030204" pitchFamily="34" charset="0"/>
                <a:cs typeface="Calibri" panose="020F0502020204030204" pitchFamily="34" charset="0"/>
              </a:rPr>
            </a:br>
            <a:r>
              <a:rPr lang="cs-CZ">
                <a:latin typeface="Calibri" panose="020F0502020204030204" pitchFamily="34" charset="0"/>
                <a:cs typeface="Calibri" panose="020F0502020204030204" pitchFamily="34" charset="0"/>
              </a:rPr>
              <a:t>   </a:t>
            </a:r>
            <a:r>
              <a:rPr lang="cs-CZ" sz="1400">
                <a:latin typeface="Calibri" panose="020F0502020204030204" pitchFamily="34" charset="0"/>
                <a:cs typeface="Calibri" panose="020F0502020204030204" pitchFamily="34" charset="0"/>
              </a:rPr>
              <a:t>př. </a:t>
            </a:r>
            <a:r>
              <a:rPr lang="cs-CZ" sz="1400" i="1">
                <a:latin typeface="Calibri" panose="020F0502020204030204" pitchFamily="34" charset="0"/>
                <a:cs typeface="Calibri" panose="020F0502020204030204" pitchFamily="34" charset="0"/>
              </a:rPr>
              <a:t>JMK, JMK01010/21/OK, v částce 5 000,- </a:t>
            </a:r>
            <a:r>
              <a:rPr lang="cs-CZ" sz="1400">
                <a:latin typeface="Calibri" panose="020F0502020204030204" pitchFamily="34" charset="0"/>
                <a:cs typeface="Calibri" panose="020F0502020204030204" pitchFamily="34" charset="0"/>
              </a:rPr>
              <a:t>- částka v označení se uvádí dle rozpisu v tabulce Finančního  vypořádání u jednotlivých položek</a:t>
            </a:r>
            <a:br>
              <a:rPr lang="cs-CZ">
                <a:latin typeface="Calibri" panose="020F0502020204030204" pitchFamily="34" charset="0"/>
                <a:cs typeface="Calibri" panose="020F0502020204030204" pitchFamily="34" charset="0"/>
              </a:rPr>
            </a:br>
            <a:br>
              <a:rPr lang="cs-CZ">
                <a:latin typeface="Calibri" panose="020F0502020204030204" pitchFamily="34" charset="0"/>
                <a:cs typeface="Calibri" panose="020F0502020204030204" pitchFamily="34" charset="0"/>
              </a:rPr>
            </a:br>
            <a:r>
              <a:rPr lang="cs-CZ">
                <a:latin typeface="Calibri" panose="020F0502020204030204" pitchFamily="34" charset="0"/>
                <a:cs typeface="Calibri" panose="020F0502020204030204" pitchFamily="34" charset="0"/>
              </a:rPr>
              <a:t>- k finančnímu vypořádání jsou přikládány </a:t>
            </a:r>
            <a:r>
              <a:rPr lang="cs-CZ" u="sng">
                <a:latin typeface="Calibri" panose="020F0502020204030204" pitchFamily="34" charset="0"/>
                <a:cs typeface="Calibri" panose="020F0502020204030204" pitchFamily="34" charset="0"/>
              </a:rPr>
              <a:t>kopie takto označených originálů,</a:t>
            </a:r>
            <a:br>
              <a:rPr lang="cs-CZ" u="sng">
                <a:latin typeface="Calibri" panose="020F0502020204030204" pitchFamily="34" charset="0"/>
                <a:cs typeface="Calibri" panose="020F0502020204030204" pitchFamily="34" charset="0"/>
              </a:rPr>
            </a:br>
            <a:br>
              <a:rPr lang="cs-CZ">
                <a:latin typeface="Calibri" panose="020F0502020204030204" pitchFamily="34" charset="0"/>
                <a:cs typeface="Calibri" panose="020F0502020204030204" pitchFamily="34" charset="0"/>
              </a:rPr>
            </a:br>
            <a:r>
              <a:rPr lang="cs-CZ">
                <a:latin typeface="Calibri" panose="020F0502020204030204" pitchFamily="34" charset="0"/>
                <a:cs typeface="Calibri" panose="020F0502020204030204" pitchFamily="34" charset="0"/>
              </a:rPr>
              <a:t>- označení se provede zejména na smlouvách, fakturách, paragonech, pokladních dokladech a výpisech z účtu,</a:t>
            </a:r>
          </a:p>
          <a:p>
            <a:pPr marL="0" indent="0">
              <a:buNone/>
            </a:pPr>
            <a:endParaRPr lang="cs-CZ">
              <a:latin typeface="Calibri" panose="020F0502020204030204" pitchFamily="34" charset="0"/>
              <a:cs typeface="Calibri" panose="020F0502020204030204" pitchFamily="34" charset="0"/>
            </a:endParaRPr>
          </a:p>
          <a:p>
            <a:r>
              <a:rPr lang="cs-CZ" u="sng">
                <a:latin typeface="Calibri" panose="020F0502020204030204" pitchFamily="34" charset="0"/>
                <a:cs typeface="Calibri" panose="020F0502020204030204" pitchFamily="34" charset="0"/>
              </a:rPr>
              <a:t>prvotní doklady prokazující povinné spolufinancování</a:t>
            </a:r>
            <a:r>
              <a:rPr lang="cs-CZ">
                <a:latin typeface="Calibri" panose="020F0502020204030204" pitchFamily="34" charset="0"/>
                <a:cs typeface="Calibri" panose="020F0502020204030204" pitchFamily="34" charset="0"/>
              </a:rPr>
              <a:t>:</a:t>
            </a:r>
            <a:br>
              <a:rPr lang="cs-CZ">
                <a:latin typeface="Calibri" panose="020F0502020204030204" pitchFamily="34" charset="0"/>
                <a:cs typeface="Calibri" panose="020F0502020204030204" pitchFamily="34" charset="0"/>
              </a:rPr>
            </a:br>
            <a:r>
              <a:rPr lang="cs-CZ">
                <a:latin typeface="Calibri" panose="020F0502020204030204" pitchFamily="34" charset="0"/>
                <a:cs typeface="Calibri" panose="020F0502020204030204" pitchFamily="34" charset="0"/>
              </a:rPr>
              <a:t>- se neoznačují, dokládají se kopie.</a:t>
            </a:r>
          </a:p>
        </p:txBody>
      </p:sp>
    </p:spTree>
    <p:extLst>
      <p:ext uri="{BB962C8B-B14F-4D97-AF65-F5344CB8AC3E}">
        <p14:creationId xmlns:p14="http://schemas.microsoft.com/office/powerpoint/2010/main" val="173212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E73300-FD67-41F0-B944-F422DFFC258E}"/>
              </a:ext>
            </a:extLst>
          </p:cNvPr>
          <p:cNvSpPr>
            <a:spLocks noGrp="1"/>
          </p:cNvSpPr>
          <p:nvPr>
            <p:ph type="title"/>
          </p:nvPr>
        </p:nvSpPr>
        <p:spPr/>
        <p:txBody>
          <a:bodyPr>
            <a:normAutofit fontScale="90000"/>
          </a:bodyPr>
          <a:lstStyle/>
          <a:p>
            <a:r>
              <a:rPr lang="cs-CZ"/>
              <a:t>Propagace akce</a:t>
            </a:r>
          </a:p>
        </p:txBody>
      </p:sp>
      <p:sp>
        <p:nvSpPr>
          <p:cNvPr id="3" name="Zástupný obsah 2">
            <a:extLst>
              <a:ext uri="{FF2B5EF4-FFF2-40B4-BE49-F238E27FC236}">
                <a16:creationId xmlns:a16="http://schemas.microsoft.com/office/drawing/2014/main" id="{E2767536-62DF-4C7D-A540-885DD4530EEA}"/>
              </a:ext>
            </a:extLst>
          </p:cNvPr>
          <p:cNvSpPr>
            <a:spLocks noGrp="1"/>
          </p:cNvSpPr>
          <p:nvPr>
            <p:ph idx="1"/>
          </p:nvPr>
        </p:nvSpPr>
        <p:spPr/>
        <p:txBody>
          <a:bodyPr>
            <a:normAutofit fontScale="25000" lnSpcReduction="20000"/>
          </a:bodyPr>
          <a:lstStyle/>
          <a:p>
            <a:r>
              <a:rPr lang="cs-CZ" sz="7200">
                <a:latin typeface="Calibri" panose="020F0502020204030204" pitchFamily="34" charset="0"/>
                <a:cs typeface="Calibri" panose="020F0502020204030204" pitchFamily="34" charset="0"/>
              </a:rPr>
              <a:t>a) </a:t>
            </a:r>
            <a:r>
              <a:rPr lang="cs-CZ" sz="7200" u="sng">
                <a:latin typeface="Calibri" panose="020F0502020204030204" pitchFamily="34" charset="0"/>
                <a:cs typeface="Calibri" panose="020F0502020204030204" pitchFamily="34" charset="0"/>
              </a:rPr>
              <a:t>logo Jihomoravského kraje</a:t>
            </a:r>
            <a:r>
              <a:rPr lang="cs-CZ" sz="7200">
                <a:latin typeface="Calibri" panose="020F0502020204030204" pitchFamily="34" charset="0"/>
                <a:cs typeface="Calibri" panose="020F0502020204030204" pitchFamily="34" charset="0"/>
              </a:rPr>
              <a:t> (v souladu s Manuálem jednotného vizuálního stylu JMK)</a:t>
            </a:r>
          </a:p>
          <a:p>
            <a:r>
              <a:rPr lang="cs-CZ" sz="7200">
                <a:latin typeface="Calibri" panose="020F0502020204030204" pitchFamily="34" charset="0"/>
                <a:cs typeface="Calibri" panose="020F0502020204030204" pitchFamily="34" charset="0"/>
              </a:rPr>
              <a:t>b) </a:t>
            </a:r>
            <a:r>
              <a:rPr lang="cs-CZ" sz="7200" u="sng">
                <a:latin typeface="Calibri" panose="020F0502020204030204" pitchFamily="34" charset="0"/>
                <a:cs typeface="Calibri" panose="020F0502020204030204" pitchFamily="34" charset="0"/>
              </a:rPr>
              <a:t>informativní text o spolufinancování</a:t>
            </a:r>
            <a:r>
              <a:rPr lang="cs-CZ" sz="7200">
                <a:latin typeface="Calibri" panose="020F0502020204030204" pitchFamily="34" charset="0"/>
                <a:cs typeface="Calibri" panose="020F0502020204030204" pitchFamily="34" charset="0"/>
              </a:rPr>
              <a:t> z finančních prostředků JMK </a:t>
            </a:r>
            <a:br>
              <a:rPr lang="cs-CZ" sz="7200">
                <a:latin typeface="Calibri" panose="020F0502020204030204" pitchFamily="34" charset="0"/>
                <a:cs typeface="Calibri" panose="020F0502020204030204" pitchFamily="34" charset="0"/>
              </a:rPr>
            </a:br>
            <a:br>
              <a:rPr lang="cs-CZ" sz="7200">
                <a:latin typeface="Calibri" panose="020F0502020204030204" pitchFamily="34" charset="0"/>
                <a:cs typeface="Calibri" panose="020F0502020204030204" pitchFamily="34" charset="0"/>
              </a:rPr>
            </a:br>
            <a:r>
              <a:rPr lang="cs-CZ" sz="5600">
                <a:latin typeface="Calibri" panose="020F0502020204030204" pitchFamily="34" charset="0"/>
                <a:cs typeface="Calibri" panose="020F0502020204030204" pitchFamily="34" charset="0"/>
              </a:rPr>
              <a:t>např.: Podpořil Jihomoravský kraj, Spolufinancováno Jihomoravským krajem, atd.</a:t>
            </a:r>
            <a:br>
              <a:rPr lang="cs-CZ" sz="5600">
                <a:latin typeface="Calibri" panose="020F0502020204030204" pitchFamily="34" charset="0"/>
                <a:cs typeface="Calibri" panose="020F0502020204030204" pitchFamily="34" charset="0"/>
              </a:rPr>
            </a:br>
            <a:endParaRPr lang="cs-CZ" sz="5600">
              <a:latin typeface="Calibri" panose="020F0502020204030204" pitchFamily="34" charset="0"/>
              <a:cs typeface="Calibri" panose="020F0502020204030204" pitchFamily="34" charset="0"/>
            </a:endParaRPr>
          </a:p>
          <a:p>
            <a:r>
              <a:rPr lang="cs-CZ" sz="7200" b="1">
                <a:latin typeface="Calibri" panose="020F0502020204030204" pitchFamily="34" charset="0"/>
                <a:cs typeface="Calibri" panose="020F0502020204030204" pitchFamily="34" charset="0"/>
              </a:rPr>
              <a:t>propagační prostředky</a:t>
            </a:r>
            <a:r>
              <a:rPr lang="cs-CZ" sz="7200">
                <a:latin typeface="Calibri" panose="020F0502020204030204" pitchFamily="34" charset="0"/>
                <a:cs typeface="Calibri" panose="020F0502020204030204" pitchFamily="34" charset="0"/>
              </a:rPr>
              <a:t>: webové stránky, brožury, letáky, plakáty, CD, články, recenze, tiskové zprávy, reportáže, atd. </a:t>
            </a:r>
          </a:p>
          <a:p>
            <a:endParaRPr lang="cs-CZ" sz="7200">
              <a:latin typeface="Calibri" panose="020F0502020204030204" pitchFamily="34" charset="0"/>
              <a:cs typeface="Calibri" panose="020F0502020204030204" pitchFamily="34" charset="0"/>
            </a:endParaRPr>
          </a:p>
          <a:p>
            <a:endParaRPr lang="cs-CZ" sz="7200">
              <a:latin typeface="Calibri" panose="020F0502020204030204" pitchFamily="34" charset="0"/>
              <a:cs typeface="Calibri" panose="020F0502020204030204" pitchFamily="34" charset="0"/>
            </a:endParaRPr>
          </a:p>
          <a:p>
            <a:endParaRPr lang="cs-CZ" sz="7200">
              <a:latin typeface="Calibri" panose="020F0502020204030204" pitchFamily="34" charset="0"/>
              <a:cs typeface="Calibri" panose="020F0502020204030204" pitchFamily="34" charset="0"/>
            </a:endParaRPr>
          </a:p>
          <a:p>
            <a:r>
              <a:rPr lang="cs-CZ" sz="7200">
                <a:latin typeface="Calibri" panose="020F0502020204030204" pitchFamily="34" charset="0"/>
                <a:cs typeface="Calibri" panose="020F0502020204030204" pitchFamily="34" charset="0"/>
              </a:rPr>
              <a:t>propagace akce musí být souladu s </a:t>
            </a:r>
            <a:r>
              <a:rPr lang="cs-CZ" sz="7200" u="sng">
                <a:latin typeface="Calibri" panose="020F0502020204030204" pitchFamily="34" charset="0"/>
                <a:cs typeface="Calibri" panose="020F0502020204030204" pitchFamily="34" charset="0"/>
              </a:rPr>
              <a:t>Pravidly pro publicitu </a:t>
            </a:r>
            <a:r>
              <a:rPr lang="cs-CZ" sz="7200">
                <a:latin typeface="Calibri" panose="020F0502020204030204" pitchFamily="34" charset="0"/>
                <a:cs typeface="Calibri" panose="020F0502020204030204" pitchFamily="34" charset="0"/>
              </a:rPr>
              <a:t>a</a:t>
            </a:r>
            <a:r>
              <a:rPr lang="cs-CZ" sz="7200" u="sng">
                <a:latin typeface="Calibri" panose="020F0502020204030204" pitchFamily="34" charset="0"/>
                <a:cs typeface="Calibri" panose="020F0502020204030204" pitchFamily="34" charset="0"/>
              </a:rPr>
              <a:t> Manuálem jednotného vizuálního stylu</a:t>
            </a:r>
            <a:br>
              <a:rPr lang="cs-CZ" sz="7200" u="sng">
                <a:latin typeface="Calibri" panose="020F0502020204030204" pitchFamily="34" charset="0"/>
                <a:cs typeface="Calibri" panose="020F0502020204030204" pitchFamily="34" charset="0"/>
              </a:rPr>
            </a:br>
            <a:r>
              <a:rPr lang="cs-CZ" sz="5600">
                <a:latin typeface="Calibri" panose="020F0502020204030204" pitchFamily="34" charset="0"/>
                <a:cs typeface="Calibri" panose="020F0502020204030204" pitchFamily="34" charset="0"/>
              </a:rPr>
              <a:t>dostupné ke stažení zde: </a:t>
            </a:r>
            <a:r>
              <a:rPr lang="cs-CZ" sz="5600">
                <a:latin typeface="Calibri" panose="020F0502020204030204" pitchFamily="34" charset="0"/>
                <a:cs typeface="Calibri" panose="020F0502020204030204" pitchFamily="34" charset="0"/>
                <a:hlinkClick r:id="rId2"/>
              </a:rPr>
              <a:t>https://dotace.kr-jihomoravsky.cz/Articles/778-2-Dokumenty+ke+stazeni.aspx</a:t>
            </a:r>
            <a:r>
              <a:rPr lang="cs-CZ" sz="5600">
                <a:latin typeface="Calibri" panose="020F0502020204030204" pitchFamily="34" charset="0"/>
                <a:cs typeface="Calibri" panose="020F0502020204030204" pitchFamily="34" charset="0"/>
              </a:rPr>
              <a:t> </a:t>
            </a:r>
          </a:p>
          <a:p>
            <a:endParaRPr lang="cs-CZ"/>
          </a:p>
        </p:txBody>
      </p:sp>
      <p:pic>
        <p:nvPicPr>
          <p:cNvPr id="5" name="Obrázek 4" descr="Obsah obrázku text, klipart&#10;&#10;Popis byl vytvořen automaticky">
            <a:extLst>
              <a:ext uri="{FF2B5EF4-FFF2-40B4-BE49-F238E27FC236}">
                <a16:creationId xmlns:a16="http://schemas.microsoft.com/office/drawing/2014/main" id="{8F828DD5-BDD1-4208-B93C-F50AF84D90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8956" y="4427702"/>
            <a:ext cx="3885623" cy="930492"/>
          </a:xfrm>
          <a:prstGeom prst="rect">
            <a:avLst/>
          </a:prstGeom>
        </p:spPr>
      </p:pic>
      <p:pic>
        <p:nvPicPr>
          <p:cNvPr id="9" name="Obrázek 8">
            <a:extLst>
              <a:ext uri="{FF2B5EF4-FFF2-40B4-BE49-F238E27FC236}">
                <a16:creationId xmlns:a16="http://schemas.microsoft.com/office/drawing/2014/main" id="{53349493-59A9-49D7-8674-EAA188575856}"/>
              </a:ext>
            </a:extLst>
          </p:cNvPr>
          <p:cNvPicPr>
            <a:picLocks noChangeAspect="1"/>
          </p:cNvPicPr>
          <p:nvPr/>
        </p:nvPicPr>
        <p:blipFill rotWithShape="1">
          <a:blip r:embed="rId4"/>
          <a:srcRect l="1251" t="38333" r="17422" b="29028"/>
          <a:stretch/>
        </p:blipFill>
        <p:spPr>
          <a:xfrm>
            <a:off x="6263044" y="4405942"/>
            <a:ext cx="4048125" cy="913842"/>
          </a:xfrm>
          <a:prstGeom prst="rect">
            <a:avLst/>
          </a:prstGeom>
        </p:spPr>
      </p:pic>
    </p:spTree>
    <p:extLst>
      <p:ext uri="{BB962C8B-B14F-4D97-AF65-F5344CB8AC3E}">
        <p14:creationId xmlns:p14="http://schemas.microsoft.com/office/powerpoint/2010/main" val="3017175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3C5A7FD-0568-4869-94DB-99D777CA7776}"/>
              </a:ext>
            </a:extLst>
          </p:cNvPr>
          <p:cNvSpPr>
            <a:spLocks noGrp="1"/>
          </p:cNvSpPr>
          <p:nvPr>
            <p:ph type="title"/>
          </p:nvPr>
        </p:nvSpPr>
        <p:spPr/>
        <p:txBody>
          <a:bodyPr>
            <a:normAutofit fontScale="90000"/>
          </a:bodyPr>
          <a:lstStyle/>
          <a:p>
            <a:r>
              <a:rPr lang="cs-CZ"/>
              <a:t>Propagace akce </a:t>
            </a:r>
          </a:p>
        </p:txBody>
      </p:sp>
      <p:sp>
        <p:nvSpPr>
          <p:cNvPr id="3" name="Zástupný obsah 2">
            <a:extLst>
              <a:ext uri="{FF2B5EF4-FFF2-40B4-BE49-F238E27FC236}">
                <a16:creationId xmlns:a16="http://schemas.microsoft.com/office/drawing/2014/main" id="{F7DB1233-490A-43CF-A870-155FE2B8829A}"/>
              </a:ext>
            </a:extLst>
          </p:cNvPr>
          <p:cNvSpPr>
            <a:spLocks noGrp="1"/>
          </p:cNvSpPr>
          <p:nvPr>
            <p:ph idx="1"/>
          </p:nvPr>
        </p:nvSpPr>
        <p:spPr>
          <a:xfrm>
            <a:off x="420491" y="2876688"/>
            <a:ext cx="8304409" cy="3587443"/>
          </a:xfrm>
        </p:spPr>
        <p:txBody>
          <a:bodyPr>
            <a:normAutofit/>
          </a:bodyPr>
          <a:lstStyle/>
          <a:p>
            <a:pPr marL="0" indent="0">
              <a:spcAft>
                <a:spcPts val="0"/>
              </a:spcAft>
              <a:buNone/>
            </a:pPr>
            <a:r>
              <a:rPr lang="cs-CZ">
                <a:latin typeface="+mn-lt"/>
              </a:rPr>
              <a:t>V případě, že projekt splňuje následující podmínky: </a:t>
            </a:r>
          </a:p>
          <a:p>
            <a:pPr marL="457200" indent="-457200">
              <a:spcAft>
                <a:spcPts val="0"/>
              </a:spcAft>
              <a:buAutoNum type="arabicPeriod"/>
            </a:pPr>
            <a:r>
              <a:rPr lang="cs-CZ">
                <a:latin typeface="+mn-lt"/>
              </a:rPr>
              <a:t>celková podpora z prostředků JMK přesáhne </a:t>
            </a:r>
            <a:r>
              <a:rPr lang="cs-CZ" u="sng">
                <a:latin typeface="+mn-lt"/>
              </a:rPr>
              <a:t>50 000 Kč </a:t>
            </a:r>
            <a:r>
              <a:rPr lang="cs-CZ">
                <a:latin typeface="+mn-lt"/>
              </a:rPr>
              <a:t>a zároveň</a:t>
            </a:r>
          </a:p>
          <a:p>
            <a:pPr marL="457200" indent="-457200">
              <a:spcAft>
                <a:spcPts val="0"/>
              </a:spcAft>
              <a:buAutoNum type="arabicPeriod"/>
            </a:pPr>
            <a:r>
              <a:rPr lang="cs-CZ">
                <a:latin typeface="+mn-lt"/>
              </a:rPr>
              <a:t>obsahem projektu je pořízení, oprava nebo rekonstrukce </a:t>
            </a:r>
            <a:r>
              <a:rPr lang="cs-CZ" u="sng">
                <a:latin typeface="+mn-lt"/>
              </a:rPr>
              <a:t>nemovitého majetku</a:t>
            </a:r>
            <a:r>
              <a:rPr lang="cs-CZ">
                <a:latin typeface="+mn-lt"/>
              </a:rPr>
              <a:t>, financování infrastruktury nebo stavebních prací, jsou </a:t>
            </a:r>
            <a:r>
              <a:rPr lang="cs-CZ" u="sng">
                <a:latin typeface="+mn-lt"/>
              </a:rPr>
              <a:t>k propagaci </a:t>
            </a:r>
            <a:r>
              <a:rPr lang="cs-CZ">
                <a:latin typeface="+mn-lt"/>
              </a:rPr>
              <a:t>projektu </a:t>
            </a:r>
            <a:r>
              <a:rPr lang="cs-CZ" u="sng">
                <a:latin typeface="+mn-lt"/>
              </a:rPr>
              <a:t>povinné</a:t>
            </a:r>
            <a:r>
              <a:rPr lang="cs-CZ">
                <a:latin typeface="+mn-lt"/>
              </a:rPr>
              <a:t>:</a:t>
            </a:r>
          </a:p>
          <a:p>
            <a:pPr marL="0" indent="0">
              <a:spcAft>
                <a:spcPts val="0"/>
              </a:spcAft>
              <a:buNone/>
            </a:pPr>
            <a:r>
              <a:rPr lang="cs-CZ" b="1">
                <a:latin typeface="+mn-lt"/>
              </a:rPr>
              <a:t>Reklamní panel nebo informační tabulka –</a:t>
            </a:r>
            <a:r>
              <a:rPr lang="cs-CZ">
                <a:latin typeface="+mn-lt"/>
              </a:rPr>
              <a:t> </a:t>
            </a:r>
            <a:r>
              <a:rPr lang="cs-CZ" sz="1600">
                <a:latin typeface="+mn-lt"/>
              </a:rPr>
              <a:t>velikost i počet dán rozsahem podpory projektu. Umístěny na místech, kde budou pro veřejnost nejvíce viditelné. Umístění ihned po podpisu smlouvy, nejpozději po zahájení realizace projektu. Zachovány po celou dobu realizace akce. Po dokončení jsou nahrazeny pamětní tabulkou. </a:t>
            </a:r>
          </a:p>
          <a:p>
            <a:pPr marL="0" indent="0">
              <a:spcAft>
                <a:spcPts val="0"/>
              </a:spcAft>
              <a:buNone/>
            </a:pPr>
            <a:r>
              <a:rPr lang="cs-CZ" b="1">
                <a:latin typeface="+mn-lt"/>
              </a:rPr>
              <a:t>Pamětní tabulka nebo deska </a:t>
            </a:r>
            <a:r>
              <a:rPr lang="cs-CZ">
                <a:latin typeface="+mn-lt"/>
              </a:rPr>
              <a:t>– </a:t>
            </a:r>
            <a:r>
              <a:rPr lang="cs-CZ" sz="1600">
                <a:latin typeface="+mn-lt"/>
              </a:rPr>
              <a:t>po ukončení realizace projektu, umístěna na hmotném výsledku projektu po dobu 5 let od ukončení realizace projektu. Dobře viditelná, dostatečně velká, trvanlivá forma (kámen, sklo, bronz, plast).</a:t>
            </a:r>
          </a:p>
          <a:p>
            <a:endParaRPr lang="cs-CZ"/>
          </a:p>
          <a:p>
            <a:endParaRPr lang="cs-CZ"/>
          </a:p>
          <a:p>
            <a:endParaRPr lang="cs-CZ"/>
          </a:p>
        </p:txBody>
      </p:sp>
      <p:pic>
        <p:nvPicPr>
          <p:cNvPr id="5" name="Obrázek 4">
            <a:extLst>
              <a:ext uri="{FF2B5EF4-FFF2-40B4-BE49-F238E27FC236}">
                <a16:creationId xmlns:a16="http://schemas.microsoft.com/office/drawing/2014/main" id="{17FCA274-C2B7-4460-A29A-07AC7B3E6BCC}"/>
              </a:ext>
            </a:extLst>
          </p:cNvPr>
          <p:cNvPicPr>
            <a:picLocks noChangeAspect="1"/>
          </p:cNvPicPr>
          <p:nvPr/>
        </p:nvPicPr>
        <p:blipFill rotWithShape="1">
          <a:blip r:embed="rId2"/>
          <a:srcRect l="41327" t="30557" r="31407" b="21247"/>
          <a:stretch/>
        </p:blipFill>
        <p:spPr>
          <a:xfrm>
            <a:off x="8724900" y="2557462"/>
            <a:ext cx="3324226" cy="3305175"/>
          </a:xfrm>
          <a:prstGeom prst="rect">
            <a:avLst/>
          </a:prstGeom>
        </p:spPr>
      </p:pic>
    </p:spTree>
    <p:extLst>
      <p:ext uri="{BB962C8B-B14F-4D97-AF65-F5344CB8AC3E}">
        <p14:creationId xmlns:p14="http://schemas.microsoft.com/office/powerpoint/2010/main" val="4223692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350D613-BABF-479F-A1E7-4583D6CAE569}"/>
              </a:ext>
            </a:extLst>
          </p:cNvPr>
          <p:cNvSpPr>
            <a:spLocks noGrp="1"/>
          </p:cNvSpPr>
          <p:nvPr>
            <p:ph type="title"/>
          </p:nvPr>
        </p:nvSpPr>
        <p:spPr/>
        <p:txBody>
          <a:bodyPr>
            <a:normAutofit fontScale="90000"/>
          </a:bodyPr>
          <a:lstStyle/>
          <a:p>
            <a:r>
              <a:rPr lang="cs-CZ"/>
              <a:t>Důsledky porušení povinností příjemce</a:t>
            </a:r>
          </a:p>
        </p:txBody>
      </p:sp>
      <p:sp>
        <p:nvSpPr>
          <p:cNvPr id="3" name="Zástupný obsah 2">
            <a:extLst>
              <a:ext uri="{FF2B5EF4-FFF2-40B4-BE49-F238E27FC236}">
                <a16:creationId xmlns:a16="http://schemas.microsoft.com/office/drawing/2014/main" id="{5793F720-392B-4009-B489-DCB8A0F3186B}"/>
              </a:ext>
            </a:extLst>
          </p:cNvPr>
          <p:cNvSpPr>
            <a:spLocks noGrp="1"/>
          </p:cNvSpPr>
          <p:nvPr>
            <p:ph idx="1"/>
          </p:nvPr>
        </p:nvSpPr>
        <p:spPr>
          <a:xfrm>
            <a:off x="420491" y="2876689"/>
            <a:ext cx="10933309" cy="3599612"/>
          </a:xfrm>
        </p:spPr>
        <p:txBody>
          <a:bodyPr/>
          <a:lstStyle/>
          <a:p>
            <a:r>
              <a:rPr lang="cs-CZ">
                <a:latin typeface="+mn-lt"/>
              </a:rPr>
              <a:t>Porušením rozpočtové kázně je každé </a:t>
            </a:r>
            <a:r>
              <a:rPr lang="cs-CZ" b="1">
                <a:latin typeface="+mn-lt"/>
              </a:rPr>
              <a:t>neoprávněné použití </a:t>
            </a:r>
            <a:r>
              <a:rPr lang="cs-CZ">
                <a:latin typeface="+mn-lt"/>
              </a:rPr>
              <a:t>nebo </a:t>
            </a:r>
            <a:r>
              <a:rPr lang="cs-CZ" b="1">
                <a:latin typeface="+mn-lt"/>
              </a:rPr>
              <a:t>zadržení peněžních prostředků </a:t>
            </a:r>
            <a:r>
              <a:rPr lang="cs-CZ">
                <a:latin typeface="+mn-lt"/>
              </a:rPr>
              <a:t>poskytnutých jako dotace z rozpočtu JMK. Poskytovatel postupuje dle § 22 zákona č. 250/2000 Sb. o rozpočtových pravidlech územních rozpočtů.</a:t>
            </a:r>
          </a:p>
          <a:p>
            <a:r>
              <a:rPr lang="cs-CZ" b="1">
                <a:latin typeface="+mn-lt"/>
              </a:rPr>
              <a:t>Méně závažné porušení </a:t>
            </a:r>
            <a:r>
              <a:rPr lang="cs-CZ">
                <a:latin typeface="+mn-lt"/>
              </a:rPr>
              <a:t>– </a:t>
            </a:r>
            <a:r>
              <a:rPr lang="cs-CZ" sz="1600">
                <a:latin typeface="+mn-lt"/>
              </a:rPr>
              <a:t>předložení závěrečné zprávy po stanovené lhůtě, závěrečná zpráva neobsahuje povinné náležitosti, příjemce neinformuje poskytovatele o všech změnách, které by mohly zhoršit jeho pozici jako věřitele. </a:t>
            </a:r>
          </a:p>
          <a:p>
            <a:r>
              <a:rPr lang="cs-CZ">
                <a:latin typeface="+mn-lt"/>
              </a:rPr>
              <a:t>Odvod za méně závažná porušení rozpočtové kázně se stanoví ve výši 1 % - 2 % poskytnuté dotace, dle čl. VI. odst. 3 Smlouvy. </a:t>
            </a:r>
          </a:p>
          <a:p>
            <a:r>
              <a:rPr lang="cs-CZ" b="1">
                <a:latin typeface="+mn-lt"/>
              </a:rPr>
              <a:t>Závažné porušení </a:t>
            </a:r>
            <a:r>
              <a:rPr lang="cs-CZ">
                <a:latin typeface="+mn-lt"/>
              </a:rPr>
              <a:t>– </a:t>
            </a:r>
            <a:r>
              <a:rPr lang="cs-CZ" sz="1600">
                <a:latin typeface="+mn-lt"/>
              </a:rPr>
              <a:t>nedodržení účelu poskytnuté dotace, porušení povinností, které nejsou stanoveny jako méně závažné porušení rozpočtové kázně.</a:t>
            </a:r>
          </a:p>
          <a:p>
            <a:r>
              <a:rPr lang="cs-CZ">
                <a:latin typeface="+mn-lt"/>
              </a:rPr>
              <a:t>Za porušení rozpočtové kázně se stanoví odvod a penále, a to maximálně do výše poskytnutý finančních prostředků z rozpočtu JMK.</a:t>
            </a:r>
          </a:p>
          <a:p>
            <a:endParaRPr lang="cs-CZ"/>
          </a:p>
        </p:txBody>
      </p:sp>
    </p:spTree>
    <p:extLst>
      <p:ext uri="{BB962C8B-B14F-4D97-AF65-F5344CB8AC3E}">
        <p14:creationId xmlns:p14="http://schemas.microsoft.com/office/powerpoint/2010/main" val="2933670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779E6-ED92-4EA2-84FB-4F868CBD425E}"/>
              </a:ext>
            </a:extLst>
          </p:cNvPr>
          <p:cNvSpPr>
            <a:spLocks noGrp="1"/>
          </p:cNvSpPr>
          <p:nvPr>
            <p:ph type="title"/>
          </p:nvPr>
        </p:nvSpPr>
        <p:spPr/>
        <p:txBody>
          <a:bodyPr>
            <a:normAutofit fontScale="90000"/>
          </a:bodyPr>
          <a:lstStyle/>
          <a:p>
            <a:r>
              <a:rPr lang="cs-CZ"/>
              <a:t>Kontakty</a:t>
            </a:r>
          </a:p>
        </p:txBody>
      </p:sp>
      <p:sp>
        <p:nvSpPr>
          <p:cNvPr id="3" name="Zástupný obsah 2">
            <a:extLst>
              <a:ext uri="{FF2B5EF4-FFF2-40B4-BE49-F238E27FC236}">
                <a16:creationId xmlns:a16="http://schemas.microsoft.com/office/drawing/2014/main" id="{A57F3D37-75D6-480A-A2B6-0BD3F16264E9}"/>
              </a:ext>
            </a:extLst>
          </p:cNvPr>
          <p:cNvSpPr>
            <a:spLocks noGrp="1"/>
          </p:cNvSpPr>
          <p:nvPr>
            <p:ph idx="1"/>
          </p:nvPr>
        </p:nvSpPr>
        <p:spPr>
          <a:xfrm>
            <a:off x="420491" y="2876689"/>
            <a:ext cx="10933309" cy="2665695"/>
          </a:xfrm>
        </p:spPr>
        <p:txBody>
          <a:bodyPr>
            <a:normAutofit fontScale="92500" lnSpcReduction="10000"/>
          </a:bodyPr>
          <a:lstStyle/>
          <a:p>
            <a:r>
              <a:rPr lang="cs-CZ" sz="1900" u="sng">
                <a:latin typeface="+mn-lt"/>
              </a:rPr>
              <a:t>dotační tituly D1 a D2 a </a:t>
            </a:r>
            <a:r>
              <a:rPr lang="cs-CZ" sz="1900" b="1" u="sng">
                <a:latin typeface="+mn-lt"/>
              </a:rPr>
              <a:t>finanční</a:t>
            </a:r>
            <a:r>
              <a:rPr lang="cs-CZ" sz="1900" u="sng">
                <a:latin typeface="+mn-lt"/>
              </a:rPr>
              <a:t> </a:t>
            </a:r>
            <a:r>
              <a:rPr lang="cs-CZ" sz="1900" b="1" u="sng">
                <a:latin typeface="+mn-lt"/>
              </a:rPr>
              <a:t>vypořádání dotací</a:t>
            </a:r>
            <a:r>
              <a:rPr lang="cs-CZ" sz="1900">
                <a:latin typeface="+mn-lt"/>
              </a:rPr>
              <a:t>:</a:t>
            </a:r>
          </a:p>
          <a:p>
            <a:pPr marL="0" indent="0">
              <a:buNone/>
            </a:pPr>
            <a:r>
              <a:rPr lang="cs-CZ" sz="1900">
                <a:latin typeface="+mn-lt"/>
              </a:rPr>
              <a:t>Bc. Veronika Plachá, tel. 541 652 910, </a:t>
            </a:r>
            <a:r>
              <a:rPr lang="cs-CZ" sz="1900">
                <a:latin typeface="+mn-lt"/>
                <a:hlinkClick r:id="rId2"/>
              </a:rPr>
              <a:t>placha.veronika@jmk.cz</a:t>
            </a:r>
            <a:endParaRPr lang="cs-CZ" sz="1900">
              <a:latin typeface="+mn-lt"/>
            </a:endParaRPr>
          </a:p>
          <a:p>
            <a:pPr marL="0" indent="0">
              <a:buNone/>
            </a:pPr>
            <a:br>
              <a:rPr lang="cs-CZ" sz="1900">
                <a:latin typeface="+mn-lt"/>
              </a:rPr>
            </a:br>
            <a:r>
              <a:rPr lang="cs-CZ" sz="1900">
                <a:latin typeface="+mn-lt"/>
              </a:rPr>
              <a:t>Ing. Ivona Nodžáková, tel. 541 652 370, </a:t>
            </a:r>
            <a:r>
              <a:rPr lang="cs-CZ" sz="1900">
                <a:latin typeface="+mn-lt"/>
                <a:hlinkClick r:id="rId3"/>
              </a:rPr>
              <a:t>nodzakova.ivona@jmk.cz</a:t>
            </a:r>
            <a:endParaRPr lang="cs-CZ" sz="1900">
              <a:latin typeface="+mn-lt"/>
            </a:endParaRPr>
          </a:p>
          <a:p>
            <a:pPr marL="0" indent="0">
              <a:buNone/>
            </a:pPr>
            <a:endParaRPr lang="cs-CZ" sz="1900">
              <a:latin typeface="+mn-lt"/>
            </a:endParaRPr>
          </a:p>
          <a:p>
            <a:pPr marL="0" indent="0">
              <a:buNone/>
            </a:pPr>
            <a:endParaRPr lang="cs-CZ" sz="1900">
              <a:latin typeface="+mn-lt"/>
            </a:endParaRPr>
          </a:p>
          <a:p>
            <a:r>
              <a:rPr lang="cs-CZ" sz="1900" u="sng">
                <a:latin typeface="+mn-lt"/>
              </a:rPr>
              <a:t>dotační tituly D3 a D4</a:t>
            </a:r>
            <a:r>
              <a:rPr lang="cs-CZ" sz="1900">
                <a:latin typeface="+mn-lt"/>
              </a:rPr>
              <a:t>:</a:t>
            </a:r>
          </a:p>
          <a:p>
            <a:pPr marL="0" indent="0">
              <a:buNone/>
            </a:pPr>
            <a:r>
              <a:rPr lang="cs-CZ" sz="1900">
                <a:latin typeface="+mn-lt"/>
              </a:rPr>
              <a:t>Mgr. Daniel Kovář, tel. 541 652 335, </a:t>
            </a:r>
            <a:r>
              <a:rPr lang="cs-CZ" sz="1900">
                <a:latin typeface="+mn-lt"/>
                <a:hlinkClick r:id="rId4"/>
              </a:rPr>
              <a:t>kovar.daniel@jmk.cz</a:t>
            </a:r>
            <a:endParaRPr lang="cs-CZ" sz="1900">
              <a:latin typeface="+mn-lt"/>
            </a:endParaRPr>
          </a:p>
          <a:p>
            <a:pPr marL="0" indent="0">
              <a:buNone/>
            </a:pPr>
            <a:endParaRPr lang="cs-CZ"/>
          </a:p>
          <a:p>
            <a:pPr marL="0" indent="0">
              <a:buNone/>
            </a:pPr>
            <a:endParaRPr lang="cs-CZ"/>
          </a:p>
          <a:p>
            <a:pPr marL="0" indent="0">
              <a:buNone/>
            </a:pPr>
            <a:endParaRPr lang="cs-CZ"/>
          </a:p>
        </p:txBody>
      </p:sp>
    </p:spTree>
    <p:extLst>
      <p:ext uri="{BB962C8B-B14F-4D97-AF65-F5344CB8AC3E}">
        <p14:creationId xmlns:p14="http://schemas.microsoft.com/office/powerpoint/2010/main" val="4162837094"/>
      </p:ext>
    </p:extLst>
  </p:cSld>
  <p:clrMapOvr>
    <a:masterClrMapping/>
  </p:clrMapOvr>
</p:sld>
</file>

<file path=ppt/theme/theme1.xml><?xml version="1.0" encoding="utf-8"?>
<a:theme xmlns:a="http://schemas.openxmlformats.org/drawingml/2006/main" name="Motiv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tiv1" id="{A894A03C-EA42-4A1D-9411-BCE6795F03A3}" vid="{8DDD4D1B-25A9-4DDF-8CBE-2709426FE0E2}"/>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420F35683F3AE4BA0C69A07D288F0F9" ma:contentTypeVersion="12" ma:contentTypeDescription="Vytvoří nový dokument" ma:contentTypeScope="" ma:versionID="4761837a710041941f2c29262a2145b1">
  <xsd:schema xmlns:xsd="http://www.w3.org/2001/XMLSchema" xmlns:xs="http://www.w3.org/2001/XMLSchema" xmlns:p="http://schemas.microsoft.com/office/2006/metadata/properties" xmlns:ns2="d2399262-2c93-47e8-bb25-1cf69ecd43d2" xmlns:ns3="9cccfaa7-4bf1-42b3-8b91-9fb81b7f9697" targetNamespace="http://schemas.microsoft.com/office/2006/metadata/properties" ma:root="true" ma:fieldsID="2f68c10418e74db94de75de91839e336" ns2:_="" ns3:_="">
    <xsd:import namespace="d2399262-2c93-47e8-bb25-1cf69ecd43d2"/>
    <xsd:import namespace="9cccfaa7-4bf1-42b3-8b91-9fb81b7f969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3:SharedWithUsers" minOccurs="0"/>
                <xsd:element ref="ns3:SharedWithDetails" minOccurs="0"/>
                <xsd:element ref="ns2:MediaServiceOCR"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399262-2c93-47e8-bb25-1cf69ecd43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cccfaa7-4bf1-42b3-8b91-9fb81b7f9697" elementFormDefault="qualified">
    <xsd:import namespace="http://schemas.microsoft.com/office/2006/documentManagement/types"/>
    <xsd:import namespace="http://schemas.microsoft.com/office/infopath/2007/PartnerControls"/>
    <xsd:element name="SharedWithUsers" ma:index="15"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800F29-D4E6-4195-8C0F-0C8BC83CA8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399262-2c93-47e8-bb25-1cf69ecd43d2"/>
    <ds:schemaRef ds:uri="9cccfaa7-4bf1-42b3-8b91-9fb81b7f96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E777898-003A-454A-862B-FBAA3B474776}">
  <ds:schemaRefs>
    <ds:schemaRef ds:uri="http://schemas.microsoft.com/sharepoint/v3/contenttype/forms"/>
  </ds:schemaRefs>
</ds:datastoreItem>
</file>

<file path=customXml/itemProps3.xml><?xml version="1.0" encoding="utf-8"?>
<ds:datastoreItem xmlns:ds="http://schemas.openxmlformats.org/officeDocument/2006/customXml" ds:itemID="{0CEA2C08-D008-4C4A-A9D9-63A3479A091E}">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cccfaa7-4bf1-42b3-8b91-9fb81b7f9697"/>
    <ds:schemaRef ds:uri="d2399262-2c93-47e8-bb25-1cf69ecd43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Motiv1</Template>
  <TotalTime>0</TotalTime>
  <Words>1033</Words>
  <Application>Microsoft Office PowerPoint</Application>
  <PresentationFormat>Širokoúhlá obrazovka</PresentationFormat>
  <Paragraphs>132</Paragraphs>
  <Slides>18</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18</vt:i4>
      </vt:variant>
    </vt:vector>
  </HeadingPairs>
  <TitlesOfParts>
    <vt:vector size="22" baseType="lpstr">
      <vt:lpstr>Arial</vt:lpstr>
      <vt:lpstr>Calibri</vt:lpstr>
      <vt:lpstr>Calibri Light</vt:lpstr>
      <vt:lpstr>Motiv1</vt:lpstr>
      <vt:lpstr>PODPORA ROZVOJE V OBLASTI KULTURY A PAMÁTKOVÉ PÉČE V ROCE 2021</vt:lpstr>
      <vt:lpstr>Lhůty</vt:lpstr>
      <vt:lpstr>Závěrečná zpráva</vt:lpstr>
      <vt:lpstr>Finanční vypořádání dotace                      1/6</vt:lpstr>
      <vt:lpstr>Finanční vypořádání dotace                       2/6</vt:lpstr>
      <vt:lpstr>Finanční vypořádání dotace                       3/6</vt:lpstr>
      <vt:lpstr>Finanční vypořádání dotace                       4/6</vt:lpstr>
      <vt:lpstr>Finanční vypořádání dotace                       5/6</vt:lpstr>
      <vt:lpstr>Finanční vypořádání dotace                       6/6</vt:lpstr>
      <vt:lpstr>Účetnictví příjemce dotace</vt:lpstr>
      <vt:lpstr>Doklady                                                        1/4</vt:lpstr>
      <vt:lpstr>Doklady                                                        2/4</vt:lpstr>
      <vt:lpstr>Doklady                                                         3/4</vt:lpstr>
      <vt:lpstr>Doklady                                                        4/4</vt:lpstr>
      <vt:lpstr>Propagace akce</vt:lpstr>
      <vt:lpstr>Propagace akce </vt:lpstr>
      <vt:lpstr>Důsledky porušení povinností příjemce</vt:lpstr>
      <vt:lpstr>Kontakty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PODPORA ROZVOJE V OBLASTI KULTURY A PAMÁTKOVÉ PÉČE V ROCE 2021</dc:title>
  <dc:creator>Plachá Veronika</dc:creator>
  <cp:lastModifiedBy>Plachá Veronika</cp:lastModifiedBy>
  <cp:revision>1</cp:revision>
  <dcterms:created xsi:type="dcterms:W3CDTF">2021-10-19T09:36:52Z</dcterms:created>
  <dcterms:modified xsi:type="dcterms:W3CDTF">2021-10-20T07:59:05Z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90ebb53-23a2-471a-9c6e-17bd0d11311e_Owner">
    <vt:lpwstr>PLACHA.VERONIKA@kr-jihomoravsky.cz</vt:lpwstr>
  </property>
  <property fmtid="{D5CDD505-2E9C-101B-9397-08002B2CF9AE}" pid="3" name="MSIP_Label_690ebb53-23a2-471a-9c6e-17bd0d11311e_Extended_MSFT_Method">
    <vt:lpwstr>Automatic</vt:lpwstr>
  </property>
  <property fmtid="{D5CDD505-2E9C-101B-9397-08002B2CF9AE}" pid="4" name="MSIP_Label_690ebb53-23a2-471a-9c6e-17bd0d11311e_Application">
    <vt:lpwstr>Microsoft Azure Information Protection</vt:lpwstr>
  </property>
  <property fmtid="{D5CDD505-2E9C-101B-9397-08002B2CF9AE}" pid="5" name="MSIP_Label_690ebb53-23a2-471a-9c6e-17bd0d11311e_SiteId">
    <vt:lpwstr>418bc066-1b00-4aad-ad98-9ead95bb26a9</vt:lpwstr>
  </property>
  <property fmtid="{D5CDD505-2E9C-101B-9397-08002B2CF9AE}" pid="6" name="Sensitivity">
    <vt:lpwstr>Verejne</vt:lpwstr>
  </property>
  <property fmtid="{D5CDD505-2E9C-101B-9397-08002B2CF9AE}" pid="7" name="MSIP_Label_690ebb53-23a2-471a-9c6e-17bd0d11311e_Name">
    <vt:lpwstr>Verejne</vt:lpwstr>
  </property>
  <property fmtid="{D5CDD505-2E9C-101B-9397-08002B2CF9AE}" pid="8" name="MSIP_Label_690ebb53-23a2-471a-9c6e-17bd0d11311e_Enabled">
    <vt:lpwstr>True</vt:lpwstr>
  </property>
  <property fmtid="{D5CDD505-2E9C-101B-9397-08002B2CF9AE}" pid="9" name="MSIP_Label_690ebb53-23a2-471a-9c6e-17bd0d11311e_SetDate">
    <vt:lpwstr>2021-10-19T09:38:27.1139488Z</vt:lpwstr>
  </property>
  <property fmtid="{D5CDD505-2E9C-101B-9397-08002B2CF9AE}" pid="10" name="ContentTypeId">
    <vt:lpwstr>0x010100B420F35683F3AE4BA0C69A07D288F0F9</vt:lpwstr>
  </property>
</Properties>
</file>