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2"/>
  </p:notesMasterIdLst>
  <p:handoutMasterIdLst>
    <p:handoutMasterId r:id="rId23"/>
  </p:handoutMasterIdLst>
  <p:sldIdLst>
    <p:sldId id="256" r:id="rId5"/>
    <p:sldId id="257" r:id="rId6"/>
    <p:sldId id="258" r:id="rId7"/>
    <p:sldId id="261" r:id="rId8"/>
    <p:sldId id="262" r:id="rId9"/>
    <p:sldId id="264" r:id="rId10"/>
    <p:sldId id="276" r:id="rId11"/>
    <p:sldId id="266" r:id="rId12"/>
    <p:sldId id="275" r:id="rId13"/>
    <p:sldId id="269" r:id="rId14"/>
    <p:sldId id="268" r:id="rId15"/>
    <p:sldId id="271" r:id="rId16"/>
    <p:sldId id="273" r:id="rId17"/>
    <p:sldId id="272" r:id="rId18"/>
    <p:sldId id="267" r:id="rId19"/>
    <p:sldId id="274" r:id="rId20"/>
    <p:sldId id="260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džáková Ivona" initials="NI" lastIdx="1" clrIdx="0">
    <p:extLst>
      <p:ext uri="{19B8F6BF-5375-455C-9EA6-DF929625EA0E}">
        <p15:presenceInfo xmlns:p15="http://schemas.microsoft.com/office/powerpoint/2012/main" userId="S::nodzakova.ivona@kr-jihomoravsky.cz::a56e270d-ed86-41cc-bb5d-892e35b993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5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5FE3F1-E2A6-48F6-967A-A60F2B2E9075}" v="11999" dt="2021-10-20T07:08:21.930"/>
    <p1510:client id="{18B24D3E-E9A0-44AB-9A46-DEBFAED602EC}" v="87" dt="2021-10-20T08:48:22.344"/>
    <p1510:client id="{7229ED14-B76B-4686-88CC-BE88AA95BA9E}" v="6398" dt="2021-10-20T07:15:46.422"/>
    <p1510:client id="{A3E90F31-06FD-4356-A59A-FD316FF4157C}" v="1" dt="2021-10-20T07:31:28.924"/>
    <p1510:client id="{C88BC8E4-58C2-4E50-A6F6-A61F5BF2236F}" v="447" dt="2021-10-20T08:46:39.3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lachá Veronika" userId="3d4d0f66-382f-480c-acf0-84af07f74ea1" providerId="ADAL" clId="{015FE3F1-E2A6-48F6-967A-A60F2B2E9075}"/>
    <pc:docChg chg="undo custSel mod addSld delSld modSld sldOrd">
      <pc:chgData name="Plachá Veronika" userId="3d4d0f66-382f-480c-acf0-84af07f74ea1" providerId="ADAL" clId="{015FE3F1-E2A6-48F6-967A-A60F2B2E9075}" dt="2021-10-20T07:08:21.930" v="11956" actId="47"/>
      <pc:docMkLst>
        <pc:docMk/>
      </pc:docMkLst>
      <pc:sldChg chg="modSp">
        <pc:chgData name="Plachá Veronika" userId="3d4d0f66-382f-480c-acf0-84af07f74ea1" providerId="ADAL" clId="{015FE3F1-E2A6-48F6-967A-A60F2B2E9075}" dt="2021-10-20T05:19:19.254" v="8371" actId="207"/>
        <pc:sldMkLst>
          <pc:docMk/>
          <pc:sldMk cId="3682693820" sldId="256"/>
        </pc:sldMkLst>
        <pc:spChg chg="mod">
          <ac:chgData name="Plachá Veronika" userId="3d4d0f66-382f-480c-acf0-84af07f74ea1" providerId="ADAL" clId="{015FE3F1-E2A6-48F6-967A-A60F2B2E9075}" dt="2021-10-20T05:19:19.254" v="8371" actId="207"/>
          <ac:spMkLst>
            <pc:docMk/>
            <pc:sldMk cId="3682693820" sldId="256"/>
            <ac:spMk id="3" creationId="{7556B0C4-0C6C-451E-AA2A-88CD7C91A532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7:08:21.930" v="11956" actId="47"/>
        <pc:sldMkLst>
          <pc:docMk/>
          <pc:sldMk cId="2641515069" sldId="257"/>
        </pc:sldMkLst>
        <pc:spChg chg="mod">
          <ac:chgData name="Plachá Veronika" userId="3d4d0f66-382f-480c-acf0-84af07f74ea1" providerId="ADAL" clId="{015FE3F1-E2A6-48F6-967A-A60F2B2E9075}" dt="2021-10-20T05:23:39.965" v="8483" actId="20577"/>
          <ac:spMkLst>
            <pc:docMk/>
            <pc:sldMk cId="2641515069" sldId="257"/>
            <ac:spMk id="2" creationId="{44EFCE3C-FB9F-4A99-8FAC-398805E0F28C}"/>
          </ac:spMkLst>
        </pc:spChg>
        <pc:spChg chg="mod">
          <ac:chgData name="Plachá Veronika" userId="3d4d0f66-382f-480c-acf0-84af07f74ea1" providerId="ADAL" clId="{015FE3F1-E2A6-48F6-967A-A60F2B2E9075}" dt="2021-10-20T06:58:38.522" v="11841" actId="20577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Plachá Veronika" userId="3d4d0f66-382f-480c-acf0-84af07f74ea1" providerId="ADAL" clId="{015FE3F1-E2A6-48F6-967A-A60F2B2E9075}" dt="2021-10-20T07:08:21.930" v="11956" actId="47"/>
          <ac:spMkLst>
            <pc:docMk/>
            <pc:sldMk cId="2641515069" sldId="257"/>
            <ac:spMk id="4" creationId="{B381D7F5-B99C-40B7-86B7-CF869D2A04B5}"/>
          </ac:spMkLst>
        </pc:spChg>
      </pc:sldChg>
      <pc:sldChg chg="addSp delSp modSp add del mod setBg setClrOvrMap delDesignElem">
        <pc:chgData name="Plachá Veronika" userId="3d4d0f66-382f-480c-acf0-84af07f74ea1" providerId="ADAL" clId="{015FE3F1-E2A6-48F6-967A-A60F2B2E9075}" dt="2021-10-19T11:04:50.287" v="279" actId="2696"/>
        <pc:sldMkLst>
          <pc:docMk/>
          <pc:sldMk cId="3208057163" sldId="257"/>
        </pc:sldMkLst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2" creationId="{F8B2A8EB-1789-491A-9D3D-2F258A6ABC3C}"/>
          </ac:spMkLst>
        </pc:spChg>
        <pc:spChg chg="del">
          <ac:chgData name="Plachá Veronika" userId="3d4d0f66-382f-480c-acf0-84af07f74ea1" providerId="ADAL" clId="{015FE3F1-E2A6-48F6-967A-A60F2B2E9075}" dt="2021-10-19T11:02:51.448" v="252"/>
          <ac:spMkLst>
            <pc:docMk/>
            <pc:sldMk cId="3208057163" sldId="257"/>
            <ac:spMk id="3" creationId="{8CE3BAC7-4841-4DE2-835E-500411623A7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4" creationId="{8FA0D1BC-D83F-4D63-9414-041FC372A532}"/>
          </ac:spMkLst>
        </pc:spChg>
        <pc:spChg chg="add del mod">
          <ac:chgData name="Plachá Veronika" userId="3d4d0f66-382f-480c-acf0-84af07f74ea1" providerId="ADAL" clId="{015FE3F1-E2A6-48F6-967A-A60F2B2E9075}" dt="2021-10-19T11:03:27.902" v="262" actId="931"/>
          <ac:spMkLst>
            <pc:docMk/>
            <pc:sldMk cId="3208057163" sldId="257"/>
            <ac:spMk id="5" creationId="{5A8E8E7A-D378-474A-83B2-2CC6852A9F4D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6" creationId="{2FDCCE83-C0C1-4001-AA64-DA3AEC8CF85B}"/>
          </ac:spMkLst>
        </pc:spChg>
        <pc:spChg chg="add del mod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9" creationId="{CCCEE2A9-D9D1-4145-B74B-D3681285D432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0" creationId="{416F346F-2746-4893-A7F6-31C52900098E}"/>
          </ac:spMkLst>
        </pc:spChg>
        <pc:spChg chg="add del mod">
          <ac:chgData name="Plachá Veronika" userId="3d4d0f66-382f-480c-acf0-84af07f74ea1" providerId="ADAL" clId="{015FE3F1-E2A6-48F6-967A-A60F2B2E9075}" dt="2021-10-19T11:04:24.709" v="272"/>
          <ac:spMkLst>
            <pc:docMk/>
            <pc:sldMk cId="3208057163" sldId="257"/>
            <ac:spMk id="11" creationId="{DF0962A7-2C0E-47A8-A214-88C8664030C3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2" creationId="{47D8CE6E-F636-4222-8798-78C919429E8E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3" creationId="{4025239F-A6FB-43A8-BD4A-3FB7C0B48DF5}"/>
          </ac:spMkLst>
        </pc:spChg>
        <pc:spChg chg="add del mod">
          <ac:chgData name="Plachá Veronika" userId="3d4d0f66-382f-480c-acf0-84af07f74ea1" providerId="ADAL" clId="{015FE3F1-E2A6-48F6-967A-A60F2B2E9075}" dt="2021-10-19T11:04:30.938" v="273"/>
          <ac:spMkLst>
            <pc:docMk/>
            <pc:sldMk cId="3208057163" sldId="257"/>
            <ac:spMk id="14" creationId="{E51D0903-8B50-46D3-AB70-8B6AB74BA3E4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5" creationId="{9F5EF35B-201C-44F0-B571-2B74F952707D}"/>
          </ac:spMkLst>
        </pc:spChg>
        <pc:spChg chg="add del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6" creationId="{86A3F2E8-10CA-4FB4-9C69-CE07BF1EDF40}"/>
          </ac:spMkLst>
        </pc:spChg>
        <pc:spChg chg="add del">
          <ac:chgData name="Plachá Veronika" userId="3d4d0f66-382f-480c-acf0-84af07f74ea1" providerId="ADAL" clId="{015FE3F1-E2A6-48F6-967A-A60F2B2E9075}" dt="2021-10-19T11:03:39.014" v="264" actId="26606"/>
          <ac:spMkLst>
            <pc:docMk/>
            <pc:sldMk cId="3208057163" sldId="257"/>
            <ac:spMk id="17" creationId="{4BF33555-1B12-49B5-BADE-CEAB32216861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18" creationId="{6937C442-6DD9-43F9-A005-0A038402CAA6}"/>
          </ac:spMkLst>
        </pc:spChg>
        <pc:spChg chg="add del">
          <ac:chgData name="Plachá Veronika" userId="3d4d0f66-382f-480c-acf0-84af07f74ea1" providerId="ADAL" clId="{015FE3F1-E2A6-48F6-967A-A60F2B2E9075}" dt="2021-10-19T11:03:46.083" v="268" actId="26606"/>
          <ac:spMkLst>
            <pc:docMk/>
            <pc:sldMk cId="3208057163" sldId="257"/>
            <ac:spMk id="19" creationId="{4025239F-A6FB-43A8-BD4A-3FB7C0B48DF5}"/>
          </ac:spMkLst>
        </pc:spChg>
        <pc:spChg chg="add mod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0" creationId="{D2EF9A27-999A-4801-BAFF-8E074B7B416F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1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3" creationId="{04B3A732-BD30-43B3-B22F-86F94190750E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4" creationId="{4025239F-A6FB-43A8-BD4A-3FB7C0B48DF5}"/>
          </ac:spMkLst>
        </pc:spChg>
        <pc:spChg chg="add del">
          <ac:chgData name="Plachá Veronika" userId="3d4d0f66-382f-480c-acf0-84af07f74ea1" providerId="ADAL" clId="{015FE3F1-E2A6-48F6-967A-A60F2B2E9075}" dt="2021-10-19T11:04:39.432" v="275" actId="26606"/>
          <ac:spMkLst>
            <pc:docMk/>
            <pc:sldMk cId="3208057163" sldId="257"/>
            <ac:spMk id="25" creationId="{CB5978F0-8D3C-4B12-B071-F1254173E35D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6" creationId="{9F5EF35B-201C-44F0-B571-2B74F952707D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7" creationId="{C0A57A26-ECBF-4A8A-B307-41F0BDD94B37}"/>
          </ac:spMkLst>
        </pc:spChg>
        <pc:spChg chg="add del">
          <ac:chgData name="Plachá Veronika" userId="3d4d0f66-382f-480c-acf0-84af07f74ea1" providerId="ADAL" clId="{015FE3F1-E2A6-48F6-967A-A60F2B2E9075}" dt="2021-10-19T11:04:10.611" v="271"/>
          <ac:spMkLst>
            <pc:docMk/>
            <pc:sldMk cId="3208057163" sldId="257"/>
            <ac:spMk id="28" creationId="{4BF33555-1B12-49B5-BADE-CEAB32216861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29" creationId="{13E75778-8865-451E-A418-58B337FE5B33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0" creationId="{CC828AE3-FA58-43DF-B083-6AA3C102AF0C}"/>
          </ac:spMkLst>
        </pc:spChg>
        <pc:spChg chg="add del">
          <ac:chgData name="Plachá Veronika" userId="3d4d0f66-382f-480c-acf0-84af07f74ea1" providerId="ADAL" clId="{015FE3F1-E2A6-48F6-967A-A60F2B2E9075}" dt="2021-10-19T11:04:45.540" v="278"/>
          <ac:spMkLst>
            <pc:docMk/>
            <pc:sldMk cId="3208057163" sldId="257"/>
            <ac:spMk id="31" creationId="{14AF9CD9-31C2-43D9-9F5C-A0E097262D5E}"/>
          </ac:spMkLst>
        </pc:spChg>
        <pc:picChg chg="add del mod ord">
          <ac:chgData name="Plachá Veronika" userId="3d4d0f66-382f-480c-acf0-84af07f74ea1" providerId="ADAL" clId="{015FE3F1-E2A6-48F6-967A-A60F2B2E9075}" dt="2021-10-19T11:04:00.033" v="269"/>
          <ac:picMkLst>
            <pc:docMk/>
            <pc:sldMk cId="3208057163" sldId="257"/>
            <ac:picMk id="8" creationId="{727E6A35-FB2A-4B8B-B08C-18DCC510A9E0}"/>
          </ac:picMkLst>
        </pc:picChg>
      </pc:sldChg>
      <pc:sldChg chg="modSp ord">
        <pc:chgData name="Plachá Veronika" userId="3d4d0f66-382f-480c-acf0-84af07f74ea1" providerId="ADAL" clId="{015FE3F1-E2A6-48F6-967A-A60F2B2E9075}" dt="2021-10-20T06:59:43.609" v="11858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015FE3F1-E2A6-48F6-967A-A60F2B2E9075}" dt="2021-10-20T06:59:43.609" v="11858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 add">
        <pc:chgData name="Plachá Veronika" userId="3d4d0f66-382f-480c-acf0-84af07f74ea1" providerId="ADAL" clId="{015FE3F1-E2A6-48F6-967A-A60F2B2E9075}" dt="2021-10-20T05:10:40.012" v="8208" actId="27636"/>
        <pc:sldMkLst>
          <pc:docMk/>
          <pc:sldMk cId="4162837094" sldId="260"/>
        </pc:sldMkLst>
        <pc:spChg chg="mod">
          <ac:chgData name="Plachá Veronika" userId="3d4d0f66-382f-480c-acf0-84af07f74ea1" providerId="ADAL" clId="{015FE3F1-E2A6-48F6-967A-A60F2B2E9075}" dt="2021-10-19T11:28:32.121" v="1065" actId="20577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Plachá Veronika" userId="3d4d0f66-382f-480c-acf0-84af07f74ea1" providerId="ADAL" clId="{015FE3F1-E2A6-48F6-967A-A60F2B2E9075}" dt="2021-10-20T05:10:40.012" v="8208" actId="27636"/>
          <ac:spMkLst>
            <pc:docMk/>
            <pc:sldMk cId="4162837094" sldId="260"/>
            <ac:spMk id="3" creationId="{A57F3D37-75D6-480A-A2B6-0BD3F16264E9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07.539" v="11911" actId="20577"/>
        <pc:sldMkLst>
          <pc:docMk/>
          <pc:sldMk cId="4033260581" sldId="261"/>
        </pc:sldMkLst>
        <pc:spChg chg="mod">
          <ac:chgData name="Plachá Veronika" userId="3d4d0f66-382f-480c-acf0-84af07f74ea1" providerId="ADAL" clId="{015FE3F1-E2A6-48F6-967A-A60F2B2E9075}" dt="2021-10-20T07:04:07.539" v="11911" actId="20577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Plachá Veronika" userId="3d4d0f66-382f-480c-acf0-84af07f74ea1" providerId="ADAL" clId="{015FE3F1-E2A6-48F6-967A-A60F2B2E9075}" dt="2021-10-20T05:30:51.531" v="8635" actId="27636"/>
          <ac:spMkLst>
            <pc:docMk/>
            <pc:sldMk cId="4033260581" sldId="261"/>
            <ac:spMk id="3" creationId="{86E99A40-6F11-46A4-B343-9437973DE7FE}"/>
          </ac:spMkLst>
        </pc:spChg>
        <pc:picChg chg="add mod">
          <ac:chgData name="Plachá Veronika" userId="3d4d0f66-382f-480c-acf0-84af07f74ea1" providerId="ADAL" clId="{015FE3F1-E2A6-48F6-967A-A60F2B2E9075}" dt="2021-10-19T11:41:16.637" v="1433" actId="1076"/>
          <ac:picMkLst>
            <pc:docMk/>
            <pc:sldMk cId="4033260581" sldId="261"/>
            <ac:picMk id="5" creationId="{A564FE43-F9F9-4E6C-BBFD-B443BD07253A}"/>
          </ac:picMkLst>
        </pc:picChg>
      </pc:sldChg>
      <pc:sldChg chg="addSp delSp modSp add">
        <pc:chgData name="Plachá Veronika" userId="3d4d0f66-382f-480c-acf0-84af07f74ea1" providerId="ADAL" clId="{015FE3F1-E2A6-48F6-967A-A60F2B2E9075}" dt="2021-10-20T07:04:10.761" v="11913" actId="20577"/>
        <pc:sldMkLst>
          <pc:docMk/>
          <pc:sldMk cId="1133857274" sldId="262"/>
        </pc:sldMkLst>
        <pc:spChg chg="mod">
          <ac:chgData name="Plachá Veronika" userId="3d4d0f66-382f-480c-acf0-84af07f74ea1" providerId="ADAL" clId="{015FE3F1-E2A6-48F6-967A-A60F2B2E9075}" dt="2021-10-20T07:04:10.761" v="11913" actId="20577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Plachá Veronika" userId="3d4d0f66-382f-480c-acf0-84af07f74ea1" providerId="ADAL" clId="{015FE3F1-E2A6-48F6-967A-A60F2B2E9075}" dt="2021-10-20T07:01:40.276" v="11880" actId="20577"/>
          <ac:spMkLst>
            <pc:docMk/>
            <pc:sldMk cId="1133857274" sldId="262"/>
            <ac:spMk id="3" creationId="{AD24328E-3BDE-4039-9C4A-B3F68CF9B41A}"/>
          </ac:spMkLst>
        </pc:spChg>
        <pc:picChg chg="add mod">
          <ac:chgData name="Plachá Veronika" userId="3d4d0f66-382f-480c-acf0-84af07f74ea1" providerId="ADAL" clId="{015FE3F1-E2A6-48F6-967A-A60F2B2E9075}" dt="2021-10-20T05:08:30.078" v="8164" actId="1076"/>
          <ac:picMkLst>
            <pc:docMk/>
            <pc:sldMk cId="1133857274" sldId="262"/>
            <ac:picMk id="5" creationId="{336D2F41-EBEA-4548-AAE6-EFB275588A5A}"/>
          </ac:picMkLst>
        </pc:picChg>
        <pc:picChg chg="del">
          <ac:chgData name="Plachá Veronika" userId="3d4d0f66-382f-480c-acf0-84af07f74ea1" providerId="ADAL" clId="{015FE3F1-E2A6-48F6-967A-A60F2B2E9075}" dt="2021-10-19T11:48:51.484" v="1735"/>
          <ac:picMkLst>
            <pc:docMk/>
            <pc:sldMk cId="1133857274" sldId="262"/>
            <ac:picMk id="6" creationId="{9E1B5767-1811-40F5-8E3B-311B32F03EC2}"/>
          </ac:picMkLst>
        </pc:picChg>
      </pc:sldChg>
      <pc:sldChg chg="modSp">
        <pc:chgData name="Plachá Veronika" userId="3d4d0f66-382f-480c-acf0-84af07f74ea1" providerId="ADAL" clId="{015FE3F1-E2A6-48F6-967A-A60F2B2E9075}" dt="2021-10-20T05:07:24.312" v="8149" actId="27636"/>
        <pc:sldMkLst>
          <pc:docMk/>
          <pc:sldMk cId="4223692378" sldId="263"/>
        </pc:sldMkLst>
        <pc:spChg chg="mod">
          <ac:chgData name="Plachá Veronika" userId="3d4d0f66-382f-480c-acf0-84af07f74ea1" providerId="ADAL" clId="{015FE3F1-E2A6-48F6-967A-A60F2B2E9075}" dt="2021-10-20T05:07:24.312" v="8149" actId="27636"/>
          <ac:spMkLst>
            <pc:docMk/>
            <pc:sldMk cId="4223692378" sldId="263"/>
            <ac:spMk id="3" creationId="{F7DB1233-490A-43CF-A870-155FE2B8829A}"/>
          </ac:spMkLst>
        </pc:spChg>
        <pc:picChg chg="mod">
          <ac:chgData name="Plachá Veronika" userId="3d4d0f66-382f-480c-acf0-84af07f74ea1" providerId="ADAL" clId="{015FE3F1-E2A6-48F6-967A-A60F2B2E9075}" dt="2021-10-19T13:21:08.982" v="8061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addSp modSp add">
        <pc:chgData name="Plachá Veronika" userId="3d4d0f66-382f-480c-acf0-84af07f74ea1" providerId="ADAL" clId="{015FE3F1-E2A6-48F6-967A-A60F2B2E9075}" dt="2021-10-20T07:04:15.458" v="11915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015FE3F1-E2A6-48F6-967A-A60F2B2E9075}" dt="2021-10-20T07:04:15.458" v="11915" actId="20577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Plachá Veronika" userId="3d4d0f66-382f-480c-acf0-84af07f74ea1" providerId="ADAL" clId="{015FE3F1-E2A6-48F6-967A-A60F2B2E9075}" dt="2021-10-20T07:03:04.769" v="11891" actId="20577"/>
          <ac:spMkLst>
            <pc:docMk/>
            <pc:sldMk cId="2816659354" sldId="264"/>
            <ac:spMk id="3" creationId="{A2122974-D974-40B9-AA61-B31177B548E1}"/>
          </ac:spMkLst>
        </pc:spChg>
        <pc:picChg chg="add mod">
          <ac:chgData name="Plachá Veronika" userId="3d4d0f66-382f-480c-acf0-84af07f74ea1" providerId="ADAL" clId="{015FE3F1-E2A6-48F6-967A-A60F2B2E9075}" dt="2021-10-20T07:02:56.375" v="11888" actId="1076"/>
          <ac:picMkLst>
            <pc:docMk/>
            <pc:sldMk cId="2816659354" sldId="264"/>
            <ac:picMk id="4" creationId="{72514DE1-575C-4690-928A-701107C33ACE}"/>
          </ac:picMkLst>
        </pc:picChg>
      </pc:sldChg>
      <pc:sldChg chg="add del">
        <pc:chgData name="Plachá Veronika" userId="3d4d0f66-382f-480c-acf0-84af07f74ea1" providerId="ADAL" clId="{015FE3F1-E2A6-48F6-967A-A60F2B2E9075}" dt="2021-10-19T12:00:10.059" v="2608" actId="2696"/>
        <pc:sldMkLst>
          <pc:docMk/>
          <pc:sldMk cId="388697798" sldId="266"/>
        </pc:sldMkLst>
      </pc:sldChg>
      <pc:sldChg chg="add del">
        <pc:chgData name="Plachá Veronika" userId="3d4d0f66-382f-480c-acf0-84af07f74ea1" providerId="ADAL" clId="{015FE3F1-E2A6-48F6-967A-A60F2B2E9075}" dt="2021-10-19T11:59:02.400" v="2521" actId="2696"/>
        <pc:sldMkLst>
          <pc:docMk/>
          <pc:sldMk cId="1101068733" sldId="266"/>
        </pc:sldMkLst>
      </pc:sldChg>
      <pc:sldChg chg="add del">
        <pc:chgData name="Plachá Veronika" userId="3d4d0f66-382f-480c-acf0-84af07f74ea1" providerId="ADAL" clId="{015FE3F1-E2A6-48F6-967A-A60F2B2E9075}" dt="2021-10-19T11:59:09.315" v="2523" actId="2696"/>
        <pc:sldMkLst>
          <pc:docMk/>
          <pc:sldMk cId="1201705162" sldId="266"/>
        </pc:sldMkLst>
      </pc:sldChg>
      <pc:sldChg chg="modSp add">
        <pc:chgData name="Plachá Veronika" userId="3d4d0f66-382f-480c-acf0-84af07f74ea1" providerId="ADAL" clId="{015FE3F1-E2A6-48F6-967A-A60F2B2E9075}" dt="2021-10-20T07:04:34.032" v="11949" actId="20577"/>
        <pc:sldMkLst>
          <pc:docMk/>
          <pc:sldMk cId="1701338664" sldId="266"/>
        </pc:sldMkLst>
        <pc:spChg chg="mod">
          <ac:chgData name="Plachá Veronika" userId="3d4d0f66-382f-480c-acf0-84af07f74ea1" providerId="ADAL" clId="{015FE3F1-E2A6-48F6-967A-A60F2B2E9075}" dt="2021-10-20T07:04:34.032" v="11949" actId="20577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Plachá Veronika" userId="3d4d0f66-382f-480c-acf0-84af07f74ea1" providerId="ADAL" clId="{015FE3F1-E2A6-48F6-967A-A60F2B2E9075}" dt="2021-10-20T05:16:55.247" v="8363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modSp">
        <pc:chgData name="Plachá Veronika" userId="3d4d0f66-382f-480c-acf0-84af07f74ea1" providerId="ADAL" clId="{015FE3F1-E2A6-48F6-967A-A60F2B2E9075}" dt="2021-10-20T05:27:35.464" v="8581" actId="255"/>
        <pc:sldMkLst>
          <pc:docMk/>
          <pc:sldMk cId="3017175757" sldId="267"/>
        </pc:sldMkLst>
        <pc:spChg chg="mod">
          <ac:chgData name="Plachá Veronika" userId="3d4d0f66-382f-480c-acf0-84af07f74ea1" providerId="ADAL" clId="{015FE3F1-E2A6-48F6-967A-A60F2B2E9075}" dt="2021-10-20T05:27:35.464" v="8581" actId="255"/>
          <ac:spMkLst>
            <pc:docMk/>
            <pc:sldMk cId="3017175757" sldId="267"/>
            <ac:spMk id="3" creationId="{E2767536-62DF-4C7D-A540-885DD4530EEA}"/>
          </ac:spMkLst>
        </pc:spChg>
        <pc:picChg chg="mod">
          <ac:chgData name="Plachá Veronika" userId="3d4d0f66-382f-480c-acf0-84af07f74ea1" providerId="ADAL" clId="{015FE3F1-E2A6-48F6-967A-A60F2B2E9075}" dt="2021-10-20T05:27:11.842" v="8574" actId="1076"/>
          <ac:picMkLst>
            <pc:docMk/>
            <pc:sldMk cId="3017175757" sldId="267"/>
            <ac:picMk id="5" creationId="{8F828DD5-BDD1-4208-B93C-F50AF84D90D7}"/>
          </ac:picMkLst>
        </pc:picChg>
        <pc:picChg chg="mod">
          <ac:chgData name="Plachá Veronika" userId="3d4d0f66-382f-480c-acf0-84af07f74ea1" providerId="ADAL" clId="{015FE3F1-E2A6-48F6-967A-A60F2B2E9075}" dt="2021-10-20T05:27:13.645" v="8575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add">
        <pc:chgData name="Plachá Veronika" userId="3d4d0f66-382f-480c-acf0-84af07f74ea1" providerId="ADAL" clId="{015FE3F1-E2A6-48F6-967A-A60F2B2E9075}" dt="2021-10-20T06:50:48.608" v="11800" actId="20577"/>
        <pc:sldMkLst>
          <pc:docMk/>
          <pc:sldMk cId="2416037610" sldId="268"/>
        </pc:sldMkLst>
        <pc:spChg chg="mod">
          <ac:chgData name="Plachá Veronika" userId="3d4d0f66-382f-480c-acf0-84af07f74ea1" providerId="ADAL" clId="{015FE3F1-E2A6-48F6-967A-A60F2B2E9075}" dt="2021-10-20T05:12:24.182" v="8228" actId="20577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Plachá Veronika" userId="3d4d0f66-382f-480c-acf0-84af07f74ea1" providerId="ADAL" clId="{015FE3F1-E2A6-48F6-967A-A60F2B2E9075}" dt="2021-10-20T06:50:48.608" v="11800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addSp delSp modSp add">
        <pc:chgData name="Plachá Veronika" userId="3d4d0f66-382f-480c-acf0-84af07f74ea1" providerId="ADAL" clId="{015FE3F1-E2A6-48F6-967A-A60F2B2E9075}" dt="2021-10-20T06:32:32.662" v="11612" actId="113"/>
        <pc:sldMkLst>
          <pc:docMk/>
          <pc:sldMk cId="1659018076" sldId="269"/>
        </pc:sldMkLst>
        <pc:spChg chg="mod">
          <ac:chgData name="Plachá Veronika" userId="3d4d0f66-382f-480c-acf0-84af07f74ea1" providerId="ADAL" clId="{015FE3F1-E2A6-48F6-967A-A60F2B2E9075}" dt="2021-10-20T06:23:42.465" v="11086" actId="27636"/>
          <ac:spMkLst>
            <pc:docMk/>
            <pc:sldMk cId="1659018076" sldId="269"/>
            <ac:spMk id="2" creationId="{B89C4D4D-41C4-4F90-8CAF-083BBBC65EB1}"/>
          </ac:spMkLst>
        </pc:spChg>
        <pc:spChg chg="del">
          <ac:chgData name="Plachá Veronika" userId="3d4d0f66-382f-480c-acf0-84af07f74ea1" providerId="ADAL" clId="{015FE3F1-E2A6-48F6-967A-A60F2B2E9075}" dt="2021-10-20T05:08:58.925" v="8166"/>
          <ac:spMkLst>
            <pc:docMk/>
            <pc:sldMk cId="1659018076" sldId="269"/>
            <ac:spMk id="3" creationId="{A55CCD36-A55C-4512-BBA2-F8D7007C7258}"/>
          </ac:spMkLst>
        </pc:spChg>
        <pc:spChg chg="add mod">
          <ac:chgData name="Plachá Veronika" userId="3d4d0f66-382f-480c-acf0-84af07f74ea1" providerId="ADAL" clId="{015FE3F1-E2A6-48F6-967A-A60F2B2E9075}" dt="2021-10-20T06:32:32.662" v="11612" actId="113"/>
          <ac:spMkLst>
            <pc:docMk/>
            <pc:sldMk cId="1659018076" sldId="269"/>
            <ac:spMk id="4" creationId="{4A59BC4C-E1AD-4864-BE14-5DE58F346E0D}"/>
          </ac:spMkLst>
        </pc:spChg>
      </pc:sldChg>
      <pc:sldChg chg="modSp add">
        <pc:chgData name="Plachá Veronika" userId="3d4d0f66-382f-480c-acf0-84af07f74ea1" providerId="ADAL" clId="{015FE3F1-E2A6-48F6-967A-A60F2B2E9075}" dt="2021-10-20T05:26:26.850" v="8567" actId="12"/>
        <pc:sldMkLst>
          <pc:docMk/>
          <pc:sldMk cId="1272439037" sldId="271"/>
        </pc:sldMkLst>
        <pc:spChg chg="mod">
          <ac:chgData name="Plachá Veronika" userId="3d4d0f66-382f-480c-acf0-84af07f74ea1" providerId="ADAL" clId="{015FE3F1-E2A6-48F6-967A-A60F2B2E9075}" dt="2021-10-20T05:12:29.787" v="8230" actId="20577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Plachá Veronika" userId="3d4d0f66-382f-480c-acf0-84af07f74ea1" providerId="ADAL" clId="{015FE3F1-E2A6-48F6-967A-A60F2B2E9075}" dt="2021-10-20T05:26:26.850" v="8567" actId="12"/>
          <ac:spMkLst>
            <pc:docMk/>
            <pc:sldMk cId="1272439037" sldId="271"/>
            <ac:spMk id="3" creationId="{34409BA8-9207-4D7F-BCA7-657C0F098F75}"/>
          </ac:spMkLst>
        </pc:spChg>
      </pc:sldChg>
      <pc:sldChg chg="modSp add">
        <pc:chgData name="Plachá Veronika" userId="3d4d0f66-382f-480c-acf0-84af07f74ea1" providerId="ADAL" clId="{015FE3F1-E2A6-48F6-967A-A60F2B2E9075}" dt="2021-10-20T05:28:13.224" v="8595" actId="20577"/>
        <pc:sldMkLst>
          <pc:docMk/>
          <pc:sldMk cId="1732121798" sldId="272"/>
        </pc:sldMkLst>
        <pc:spChg chg="mod">
          <ac:chgData name="Plachá Veronika" userId="3d4d0f66-382f-480c-acf0-84af07f74ea1" providerId="ADAL" clId="{015FE3F1-E2A6-48F6-967A-A60F2B2E9075}" dt="2021-10-20T05:12:50.422" v="8307" actId="20577"/>
          <ac:spMkLst>
            <pc:docMk/>
            <pc:sldMk cId="1732121798" sldId="272"/>
            <ac:spMk id="2" creationId="{CF062A93-B0C3-4112-96A9-61626C99EF78}"/>
          </ac:spMkLst>
        </pc:spChg>
        <pc:spChg chg="mod">
          <ac:chgData name="Plachá Veronika" userId="3d4d0f66-382f-480c-acf0-84af07f74ea1" providerId="ADAL" clId="{015FE3F1-E2A6-48F6-967A-A60F2B2E9075}" dt="2021-10-20T05:28:13.224" v="8595" actId="20577"/>
          <ac:spMkLst>
            <pc:docMk/>
            <pc:sldMk cId="1732121798" sldId="272"/>
            <ac:spMk id="3" creationId="{F6C079B0-6594-4BEC-8B16-4ED7241BDF17}"/>
          </ac:spMkLst>
        </pc:spChg>
      </pc:sldChg>
      <pc:sldChg chg="modSp add">
        <pc:chgData name="Plachá Veronika" userId="3d4d0f66-382f-480c-acf0-84af07f74ea1" providerId="ADAL" clId="{015FE3F1-E2A6-48F6-967A-A60F2B2E9075}" dt="2021-10-20T05:14:19.082" v="8347" actId="14100"/>
        <pc:sldMkLst>
          <pc:docMk/>
          <pc:sldMk cId="3977254880" sldId="273"/>
        </pc:sldMkLst>
        <pc:spChg chg="mod">
          <ac:chgData name="Plachá Veronika" userId="3d4d0f66-382f-480c-acf0-84af07f74ea1" providerId="ADAL" clId="{015FE3F1-E2A6-48F6-967A-A60F2B2E9075}" dt="2021-10-20T05:12:43.755" v="8301" actId="20577"/>
          <ac:spMkLst>
            <pc:docMk/>
            <pc:sldMk cId="3977254880" sldId="273"/>
            <ac:spMk id="2" creationId="{E015BE68-62E1-41C9-B97D-0745FE64E038}"/>
          </ac:spMkLst>
        </pc:spChg>
        <pc:spChg chg="mod">
          <ac:chgData name="Plachá Veronika" userId="3d4d0f66-382f-480c-acf0-84af07f74ea1" providerId="ADAL" clId="{015FE3F1-E2A6-48F6-967A-A60F2B2E9075}" dt="2021-10-20T05:14:19.082" v="8347" actId="14100"/>
          <ac:spMkLst>
            <pc:docMk/>
            <pc:sldMk cId="3977254880" sldId="273"/>
            <ac:spMk id="3" creationId="{5BE020FE-B142-46DD-9C80-35B8CD3D64E6}"/>
          </ac:spMkLst>
        </pc:spChg>
      </pc:sldChg>
      <pc:sldChg chg="modSp">
        <pc:chgData name="Plachá Veronika" userId="3d4d0f66-382f-480c-acf0-84af07f74ea1" providerId="ADAL" clId="{015FE3F1-E2A6-48F6-967A-A60F2B2E9075}" dt="2021-10-20T06:57:16.545" v="11825" actId="20577"/>
        <pc:sldMkLst>
          <pc:docMk/>
          <pc:sldMk cId="2933670324" sldId="274"/>
        </pc:sldMkLst>
        <pc:spChg chg="mod">
          <ac:chgData name="Plachá Veronika" userId="3d4d0f66-382f-480c-acf0-84af07f74ea1" providerId="ADAL" clId="{015FE3F1-E2A6-48F6-967A-A60F2B2E9075}" dt="2021-10-20T06:57:16.545" v="11825" actId="20577"/>
          <ac:spMkLst>
            <pc:docMk/>
            <pc:sldMk cId="2933670324" sldId="274"/>
            <ac:spMk id="3" creationId="{5793F720-392B-4009-B489-DCB8A0F3186B}"/>
          </ac:spMkLst>
        </pc:spChg>
      </pc:sldChg>
      <pc:sldChg chg="modSp add">
        <pc:chgData name="Plachá Veronika" userId="3d4d0f66-382f-480c-acf0-84af07f74ea1" providerId="ADAL" clId="{015FE3F1-E2A6-48F6-967A-A60F2B2E9075}" dt="2021-10-20T07:04:42.243" v="11952" actId="20577"/>
        <pc:sldMkLst>
          <pc:docMk/>
          <pc:sldMk cId="4098925310" sldId="275"/>
        </pc:sldMkLst>
        <pc:spChg chg="mod">
          <ac:chgData name="Plachá Veronika" userId="3d4d0f66-382f-480c-acf0-84af07f74ea1" providerId="ADAL" clId="{015FE3F1-E2A6-48F6-967A-A60F2B2E9075}" dt="2021-10-20T07:04:42.243" v="11952" actId="20577"/>
          <ac:spMkLst>
            <pc:docMk/>
            <pc:sldMk cId="4098925310" sldId="275"/>
            <ac:spMk id="2" creationId="{F0887B90-90FE-4084-82BD-F57688A09A2B}"/>
          </ac:spMkLst>
        </pc:spChg>
        <pc:spChg chg="mod">
          <ac:chgData name="Plachá Veronika" userId="3d4d0f66-382f-480c-acf0-84af07f74ea1" providerId="ADAL" clId="{015FE3F1-E2A6-48F6-967A-A60F2B2E9075}" dt="2021-10-20T06:06:08.706" v="10351" actId="113"/>
          <ac:spMkLst>
            <pc:docMk/>
            <pc:sldMk cId="4098925310" sldId="275"/>
            <ac:spMk id="3" creationId="{D78FF4EC-214D-4585-B5D1-E164AA870FCB}"/>
          </ac:spMkLst>
        </pc:spChg>
      </pc:sldChg>
      <pc:sldChg chg="addSp modSp add">
        <pc:chgData name="Plachá Veronika" userId="3d4d0f66-382f-480c-acf0-84af07f74ea1" providerId="ADAL" clId="{015FE3F1-E2A6-48F6-967A-A60F2B2E9075}" dt="2021-10-20T07:04:27.474" v="11941" actId="20577"/>
        <pc:sldMkLst>
          <pc:docMk/>
          <pc:sldMk cId="2909886548" sldId="276"/>
        </pc:sldMkLst>
        <pc:spChg chg="mod">
          <ac:chgData name="Plachá Veronika" userId="3d4d0f66-382f-480c-acf0-84af07f74ea1" providerId="ADAL" clId="{015FE3F1-E2A6-48F6-967A-A60F2B2E9075}" dt="2021-10-20T07:04:27.474" v="11941" actId="20577"/>
          <ac:spMkLst>
            <pc:docMk/>
            <pc:sldMk cId="2909886548" sldId="276"/>
            <ac:spMk id="2" creationId="{8A61120F-3AF5-484E-995C-B29BA7004A09}"/>
          </ac:spMkLst>
        </pc:spChg>
        <pc:spChg chg="mod">
          <ac:chgData name="Plachá Veronika" userId="3d4d0f66-382f-480c-acf0-84af07f74ea1" providerId="ADAL" clId="{015FE3F1-E2A6-48F6-967A-A60F2B2E9075}" dt="2021-10-20T07:03:42.171" v="11905" actId="27636"/>
          <ac:spMkLst>
            <pc:docMk/>
            <pc:sldMk cId="2909886548" sldId="276"/>
            <ac:spMk id="3" creationId="{552D5569-E22E-4286-9273-D01985498FBF}"/>
          </ac:spMkLst>
        </pc:spChg>
        <pc:picChg chg="add mod">
          <ac:chgData name="Plachá Veronika" userId="3d4d0f66-382f-480c-acf0-84af07f74ea1" providerId="ADAL" clId="{015FE3F1-E2A6-48F6-967A-A60F2B2E9075}" dt="2021-10-20T07:03:22.826" v="11893" actId="1076"/>
          <ac:picMkLst>
            <pc:docMk/>
            <pc:sldMk cId="2909886548" sldId="276"/>
            <ac:picMk id="4" creationId="{5E8CC0C4-85DF-46F6-9D4E-2647C008DA60}"/>
          </ac:picMkLst>
        </pc:picChg>
      </pc:sldChg>
    </pc:docChg>
  </pc:docChgLst>
  <pc:docChgLst>
    <pc:chgData name="Plachá Veronika" userId="3d4d0f66-382f-480c-acf0-84af07f74ea1" providerId="ADAL" clId="{18B24D3E-E9A0-44AB-9A46-DEBFAED602EC}"/>
    <pc:docChg chg="modSld">
      <pc:chgData name="Plachá Veronika" userId="3d4d0f66-382f-480c-acf0-84af07f74ea1" providerId="ADAL" clId="{18B24D3E-E9A0-44AB-9A46-DEBFAED602EC}" dt="2021-10-20T12:46:30.064" v="26" actId="113"/>
      <pc:docMkLst>
        <pc:docMk/>
      </pc:docMkLst>
      <pc:sldChg chg="modSp">
        <pc:chgData name="Plachá Veronika" userId="3d4d0f66-382f-480c-acf0-84af07f74ea1" providerId="ADAL" clId="{18B24D3E-E9A0-44AB-9A46-DEBFAED602EC}" dt="2021-10-20T08:41:25.388" v="2" actId="20577"/>
        <pc:sldMkLst>
          <pc:docMk/>
          <pc:sldMk cId="3682693820" sldId="256"/>
        </pc:sldMkLst>
        <pc:spChg chg="mod">
          <ac:chgData name="Plachá Veronika" userId="3d4d0f66-382f-480c-acf0-84af07f74ea1" providerId="ADAL" clId="{18B24D3E-E9A0-44AB-9A46-DEBFAED602EC}" dt="2021-10-20T08:41:25.388" v="2" actId="20577"/>
          <ac:spMkLst>
            <pc:docMk/>
            <pc:sldMk cId="3682693820" sldId="256"/>
            <ac:spMk id="2" creationId="{A52B1A03-AC56-4F27-B1BD-CC589901564F}"/>
          </ac:spMkLst>
        </pc:spChg>
      </pc:sldChg>
      <pc:sldChg chg="modSp">
        <pc:chgData name="Plachá Veronika" userId="3d4d0f66-382f-480c-acf0-84af07f74ea1" providerId="ADAL" clId="{18B24D3E-E9A0-44AB-9A46-DEBFAED602EC}" dt="2021-10-20T08:42:04.134" v="5" actId="20577"/>
        <pc:sldMkLst>
          <pc:docMk/>
          <pc:sldMk cId="1655415645" sldId="258"/>
        </pc:sldMkLst>
        <pc:spChg chg="mod">
          <ac:chgData name="Plachá Veronika" userId="3d4d0f66-382f-480c-acf0-84af07f74ea1" providerId="ADAL" clId="{18B24D3E-E9A0-44AB-9A46-DEBFAED602EC}" dt="2021-10-20T08:42:04.134" v="5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modSp">
        <pc:chgData name="Plachá Veronika" userId="3d4d0f66-382f-480c-acf0-84af07f74ea1" providerId="ADAL" clId="{18B24D3E-E9A0-44AB-9A46-DEBFAED602EC}" dt="2021-10-20T08:48:22.344" v="12" actId="20577"/>
        <pc:sldMkLst>
          <pc:docMk/>
          <pc:sldMk cId="4162837094" sldId="260"/>
        </pc:sldMkLst>
        <pc:spChg chg="mod">
          <ac:chgData name="Plachá Veronika" userId="3d4d0f66-382f-480c-acf0-84af07f74ea1" providerId="ADAL" clId="{18B24D3E-E9A0-44AB-9A46-DEBFAED602EC}" dt="2021-10-20T08:48:22.344" v="12" actId="20577"/>
          <ac:spMkLst>
            <pc:docMk/>
            <pc:sldMk cId="4162837094" sldId="260"/>
            <ac:spMk id="3" creationId="{A57F3D37-75D6-480A-A2B6-0BD3F16264E9}"/>
          </ac:spMkLst>
        </pc:spChg>
      </pc:sldChg>
      <pc:sldChg chg="modSp">
        <pc:chgData name="Plachá Veronika" userId="3d4d0f66-382f-480c-acf0-84af07f74ea1" providerId="ADAL" clId="{18B24D3E-E9A0-44AB-9A46-DEBFAED602EC}" dt="2021-10-20T12:45:27.298" v="24" actId="20577"/>
        <pc:sldMkLst>
          <pc:docMk/>
          <pc:sldMk cId="2816659354" sldId="264"/>
        </pc:sldMkLst>
        <pc:spChg chg="mod">
          <ac:chgData name="Plachá Veronika" userId="3d4d0f66-382f-480c-acf0-84af07f74ea1" providerId="ADAL" clId="{18B24D3E-E9A0-44AB-9A46-DEBFAED602EC}" dt="2021-10-20T12:45:27.298" v="24" actId="20577"/>
          <ac:spMkLst>
            <pc:docMk/>
            <pc:sldMk cId="2816659354" sldId="264"/>
            <ac:spMk id="3" creationId="{A2122974-D974-40B9-AA61-B31177B548E1}"/>
          </ac:spMkLst>
        </pc:spChg>
      </pc:sldChg>
      <pc:sldChg chg="modSp">
        <pc:chgData name="Plachá Veronika" userId="3d4d0f66-382f-480c-acf0-84af07f74ea1" providerId="ADAL" clId="{18B24D3E-E9A0-44AB-9A46-DEBFAED602EC}" dt="2021-10-20T12:46:30.064" v="26" actId="113"/>
        <pc:sldMkLst>
          <pc:docMk/>
          <pc:sldMk cId="1732121798" sldId="272"/>
        </pc:sldMkLst>
        <pc:spChg chg="mod">
          <ac:chgData name="Plachá Veronika" userId="3d4d0f66-382f-480c-acf0-84af07f74ea1" providerId="ADAL" clId="{18B24D3E-E9A0-44AB-9A46-DEBFAED602EC}" dt="2021-10-20T12:46:30.064" v="26" actId="113"/>
          <ac:spMkLst>
            <pc:docMk/>
            <pc:sldMk cId="1732121798" sldId="272"/>
            <ac:spMk id="3" creationId="{F6C079B0-6594-4BEC-8B16-4ED7241BDF17}"/>
          </ac:spMkLst>
        </pc:spChg>
      </pc:sldChg>
      <pc:sldChg chg="modSp">
        <pc:chgData name="Plachá Veronika" userId="3d4d0f66-382f-480c-acf0-84af07f74ea1" providerId="ADAL" clId="{18B24D3E-E9A0-44AB-9A46-DEBFAED602EC}" dt="2021-10-20T08:46:09.822" v="11" actId="255"/>
        <pc:sldMkLst>
          <pc:docMk/>
          <pc:sldMk cId="3977254880" sldId="273"/>
        </pc:sldMkLst>
        <pc:spChg chg="mod">
          <ac:chgData name="Plachá Veronika" userId="3d4d0f66-382f-480c-acf0-84af07f74ea1" providerId="ADAL" clId="{18B24D3E-E9A0-44AB-9A46-DEBFAED602EC}" dt="2021-10-20T08:46:09.822" v="11" actId="255"/>
          <ac:spMkLst>
            <pc:docMk/>
            <pc:sldMk cId="3977254880" sldId="273"/>
            <ac:spMk id="3" creationId="{5BE020FE-B142-46DD-9C80-35B8CD3D64E6}"/>
          </ac:spMkLst>
        </pc:spChg>
      </pc:sldChg>
    </pc:docChg>
  </pc:docChgLst>
  <pc:docChgLst>
    <pc:chgData name="Nodžáková Ivona" userId="a56e270d-ed86-41cc-bb5d-892e35b993c4" providerId="ADAL" clId="{A3E90F31-06FD-4356-A59A-FD316FF4157C}"/>
    <pc:docChg chg="undo redo custSel modSld">
      <pc:chgData name="Nodžáková Ivona" userId="a56e270d-ed86-41cc-bb5d-892e35b993c4" providerId="ADAL" clId="{A3E90F31-06FD-4356-A59A-FD316FF4157C}" dt="2021-10-20T07:58:12.864" v="94" actId="1076"/>
      <pc:docMkLst>
        <pc:docMk/>
      </pc:docMkLst>
      <pc:sldChg chg="modSp mod">
        <pc:chgData name="Nodžáková Ivona" userId="a56e270d-ed86-41cc-bb5d-892e35b993c4" providerId="ADAL" clId="{A3E90F31-06FD-4356-A59A-FD316FF4157C}" dt="2021-10-20T07:31:28.924" v="14"/>
        <pc:sldMkLst>
          <pc:docMk/>
          <pc:sldMk cId="3682693820" sldId="256"/>
        </pc:sldMkLst>
        <pc:spChg chg="mod">
          <ac:chgData name="Nodžáková Ivona" userId="a56e270d-ed86-41cc-bb5d-892e35b993c4" providerId="ADAL" clId="{A3E90F31-06FD-4356-A59A-FD316FF4157C}" dt="2021-10-20T07:31:28.924" v="14"/>
          <ac:spMkLst>
            <pc:docMk/>
            <pc:sldMk cId="3682693820" sldId="256"/>
            <ac:spMk id="2" creationId="{A52B1A03-AC56-4F27-B1BD-CC589901564F}"/>
          </ac:spMkLst>
        </pc:spChg>
      </pc:sldChg>
      <pc:sldChg chg="modSp mod">
        <pc:chgData name="Nodžáková Ivona" userId="a56e270d-ed86-41cc-bb5d-892e35b993c4" providerId="ADAL" clId="{A3E90F31-06FD-4356-A59A-FD316FF4157C}" dt="2021-10-20T07:32:25.424" v="15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A3E90F31-06FD-4356-A59A-FD316FF4157C}" dt="2021-10-20T07:32:25.424" v="15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A3E90F31-06FD-4356-A59A-FD316FF4157C}" dt="2021-10-20T07:58:12.864" v="94" actId="1076"/>
        <pc:sldMkLst>
          <pc:docMk/>
          <pc:sldMk cId="4033260581" sldId="261"/>
        </pc:sldMkLst>
        <pc:picChg chg="del">
          <ac:chgData name="Nodžáková Ivona" userId="a56e270d-ed86-41cc-bb5d-892e35b993c4" providerId="ADAL" clId="{A3E90F31-06FD-4356-A59A-FD316FF4157C}" dt="2021-10-20T07:50:04.761" v="66" actId="478"/>
          <ac:picMkLst>
            <pc:docMk/>
            <pc:sldMk cId="4033260581" sldId="261"/>
            <ac:picMk id="5" creationId="{A564FE43-F9F9-4E6C-BBFD-B443BD07253A}"/>
          </ac:picMkLst>
        </pc:picChg>
        <pc:picChg chg="add del mod modCrop">
          <ac:chgData name="Nodžáková Ivona" userId="a56e270d-ed86-41cc-bb5d-892e35b993c4" providerId="ADAL" clId="{A3E90F31-06FD-4356-A59A-FD316FF4157C}" dt="2021-10-20T07:56:34.045" v="81" actId="478"/>
          <ac:picMkLst>
            <pc:docMk/>
            <pc:sldMk cId="4033260581" sldId="261"/>
            <ac:picMk id="6" creationId="{0AE075A8-1552-48F4-99D9-4AED54844410}"/>
          </ac:picMkLst>
        </pc:picChg>
        <pc:picChg chg="add mod modCrop">
          <ac:chgData name="Nodžáková Ivona" userId="a56e270d-ed86-41cc-bb5d-892e35b993c4" providerId="ADAL" clId="{A3E90F31-06FD-4356-A59A-FD316FF4157C}" dt="2021-10-20T07:58:12.864" v="94" actId="1076"/>
          <ac:picMkLst>
            <pc:docMk/>
            <pc:sldMk cId="4033260581" sldId="261"/>
            <ac:picMk id="8" creationId="{DF6B4AA3-7640-44C4-ACBB-FD7CC381DABB}"/>
          </ac:picMkLst>
        </pc:picChg>
      </pc:sldChg>
      <pc:sldChg chg="modSp mod">
        <pc:chgData name="Nodžáková Ivona" userId="a56e270d-ed86-41cc-bb5d-892e35b993c4" providerId="ADAL" clId="{A3E90F31-06FD-4356-A59A-FD316FF4157C}" dt="2021-10-20T07:33:46.410" v="65" actId="20577"/>
        <pc:sldMkLst>
          <pc:docMk/>
          <pc:sldMk cId="2816659354" sldId="264"/>
        </pc:sldMkLst>
        <pc:spChg chg="mod">
          <ac:chgData name="Nodžáková Ivona" userId="a56e270d-ed86-41cc-bb5d-892e35b993c4" providerId="ADAL" clId="{A3E90F31-06FD-4356-A59A-FD316FF4157C}" dt="2021-10-20T07:33:46.410" v="65" actId="20577"/>
          <ac:spMkLst>
            <pc:docMk/>
            <pc:sldMk cId="2816659354" sldId="264"/>
            <ac:spMk id="3" creationId="{A2122974-D974-40B9-AA61-B31177B548E1}"/>
          </ac:spMkLst>
        </pc:spChg>
      </pc:sldChg>
    </pc:docChg>
  </pc:docChgLst>
  <pc:docChgLst>
    <pc:chgData name="Nodžáková Ivona" userId="a56e270d-ed86-41cc-bb5d-892e35b993c4" providerId="ADAL" clId="{7229ED14-B76B-4686-88CC-BE88AA95BA9E}"/>
    <pc:docChg chg="undo redo custSel addSld delSld modSld sldOrd modMainMaster">
      <pc:chgData name="Nodžáková Ivona" userId="a56e270d-ed86-41cc-bb5d-892e35b993c4" providerId="ADAL" clId="{7229ED14-B76B-4686-88CC-BE88AA95BA9E}" dt="2021-10-20T07:15:46.422" v="6433" actId="1076"/>
      <pc:docMkLst>
        <pc:docMk/>
      </pc:docMkLst>
      <pc:sldChg chg="addSp delSp delDesignElem">
        <pc:chgData name="Nodžáková Ivona" userId="a56e270d-ed86-41cc-bb5d-892e35b993c4" providerId="ADAL" clId="{7229ED14-B76B-4686-88CC-BE88AA95BA9E}" dt="2021-10-20T07:07:29.457" v="6416"/>
        <pc:sldMkLst>
          <pc:docMk/>
          <pc:sldMk cId="3682693820" sldId="256"/>
        </pc:sldMkLst>
        <pc:spChg chg="del">
          <ac:chgData name="Nodžáková Ivona" userId="a56e270d-ed86-41cc-bb5d-892e35b993c4" providerId="ADAL" clId="{7229ED14-B76B-4686-88CC-BE88AA95BA9E}" dt="2021-10-20T07:04:39.471" v="6415"/>
          <ac:spMkLst>
            <pc:docMk/>
            <pc:sldMk cId="3682693820" sldId="256"/>
            <ac:spMk id="6" creationId="{0D6B2CB5-DFE2-403F-9C39-2F0A06D2829F}"/>
          </ac:spMkLst>
        </pc:spChg>
        <pc:spChg chg="del">
          <ac:chgData name="Nodžáková Ivona" userId="a56e270d-ed86-41cc-bb5d-892e35b993c4" providerId="ADAL" clId="{7229ED14-B76B-4686-88CC-BE88AA95BA9E}" dt="2021-10-20T07:07:29.457" v="6416"/>
          <ac:spMkLst>
            <pc:docMk/>
            <pc:sldMk cId="3682693820" sldId="256"/>
            <ac:spMk id="7" creationId="{3BC6A3AB-5943-4BF0-B274-A702C3F1145D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0" creationId="{03463256-2874-4AB8-BE2C-9DE89C4A73AC}"/>
          </ac:spMkLst>
        </pc:spChg>
        <pc:spChg chg="add del">
          <ac:chgData name="Nodžáková Ivona" userId="a56e270d-ed86-41cc-bb5d-892e35b993c4" providerId="ADAL" clId="{7229ED14-B76B-4686-88CC-BE88AA95BA9E}" dt="2021-10-20T05:06:23.309" v="5179"/>
          <ac:spMkLst>
            <pc:docMk/>
            <pc:sldMk cId="3682693820" sldId="256"/>
            <ac:spMk id="12" creationId="{96078A10-9FA1-43BD-9125-BEF5DB4D6DB2}"/>
          </ac:spMkLst>
        </pc:spChg>
      </pc:sldChg>
      <pc:sldChg chg="addSp delSp modSp mod chgLayout">
        <pc:chgData name="Nodžáková Ivona" userId="a56e270d-ed86-41cc-bb5d-892e35b993c4" providerId="ADAL" clId="{7229ED14-B76B-4686-88CC-BE88AA95BA9E}" dt="2021-10-20T07:08:06.808" v="6419" actId="6264"/>
        <pc:sldMkLst>
          <pc:docMk/>
          <pc:sldMk cId="2641515069" sldId="257"/>
        </pc:sldMkLst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2" creationId="{44EFCE3C-FB9F-4A99-8FAC-398805E0F28C}"/>
          </ac:spMkLst>
        </pc:spChg>
        <pc:spChg chg="mod or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3" creationId="{A2748419-6200-4EB2-B525-ABDA61A84CA0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4" creationId="{609B247C-6FD2-4C05-A0F9-87E96D783383}"/>
          </ac:spMkLst>
        </pc:spChg>
        <pc:spChg chg="add del mod">
          <ac:chgData name="Nodžáková Ivona" userId="a56e270d-ed86-41cc-bb5d-892e35b993c4" providerId="ADAL" clId="{7229ED14-B76B-4686-88CC-BE88AA95BA9E}" dt="2021-10-20T07:08:06.808" v="6419" actId="6264"/>
          <ac:spMkLst>
            <pc:docMk/>
            <pc:sldMk cId="2641515069" sldId="257"/>
            <ac:spMk id="5" creationId="{070D3C64-D96B-4FA9-8F23-4D8D2B48D89C}"/>
          </ac:spMkLst>
        </pc:spChg>
      </pc:sldChg>
      <pc:sldChg chg="modSp new mod">
        <pc:chgData name="Nodžáková Ivona" userId="a56e270d-ed86-41cc-bb5d-892e35b993c4" providerId="ADAL" clId="{7229ED14-B76B-4686-88CC-BE88AA95BA9E}" dt="2021-10-20T05:09:32.189" v="5214" actId="255"/>
        <pc:sldMkLst>
          <pc:docMk/>
          <pc:sldMk cId="1655415645" sldId="258"/>
        </pc:sldMkLst>
        <pc:spChg chg="mod">
          <ac:chgData name="Nodžáková Ivona" userId="a56e270d-ed86-41cc-bb5d-892e35b993c4" providerId="ADAL" clId="{7229ED14-B76B-4686-88CC-BE88AA95BA9E}" dt="2021-10-20T05:06:25.527" v="5181" actId="27636"/>
          <ac:spMkLst>
            <pc:docMk/>
            <pc:sldMk cId="1655415645" sldId="258"/>
            <ac:spMk id="2" creationId="{C3E142DB-CFF1-4507-8ED9-051CCDEB53A3}"/>
          </ac:spMkLst>
        </pc:spChg>
        <pc:spChg chg="mod">
          <ac:chgData name="Nodžáková Ivona" userId="a56e270d-ed86-41cc-bb5d-892e35b993c4" providerId="ADAL" clId="{7229ED14-B76B-4686-88CC-BE88AA95BA9E}" dt="2021-10-20T05:09:32.189" v="5214" actId="255"/>
          <ac:spMkLst>
            <pc:docMk/>
            <pc:sldMk cId="1655415645" sldId="258"/>
            <ac:spMk id="3" creationId="{E69DAFAF-700E-41FB-BED7-494220DE6998}"/>
          </ac:spMkLst>
        </pc:spChg>
      </pc:sldChg>
      <pc:sldChg chg="del">
        <pc:chgData name="Nodžáková Ivona" userId="a56e270d-ed86-41cc-bb5d-892e35b993c4" providerId="ADAL" clId="{7229ED14-B76B-4686-88CC-BE88AA95BA9E}" dt="2021-10-19T13:43:41.045" v="5133"/>
        <pc:sldMkLst>
          <pc:docMk/>
          <pc:sldMk cId="1159667458" sldId="259"/>
        </pc:sldMkLst>
      </pc:sldChg>
      <pc:sldChg chg="modSp new del mod addCm delCm">
        <pc:chgData name="Nodžáková Ivona" userId="a56e270d-ed86-41cc-bb5d-892e35b993c4" providerId="ADAL" clId="{7229ED14-B76B-4686-88CC-BE88AA95BA9E}" dt="2021-10-19T12:31:54.934" v="3157" actId="2696"/>
        <pc:sldMkLst>
          <pc:docMk/>
          <pc:sldMk cId="1581148112" sldId="259"/>
        </pc:sldMkLst>
        <pc:spChg chg="mod">
          <ac:chgData name="Nodžáková Ivona" userId="a56e270d-ed86-41cc-bb5d-892e35b993c4" providerId="ADAL" clId="{7229ED14-B76B-4686-88CC-BE88AA95BA9E}" dt="2021-10-19T11:23:19.060" v="712" actId="20577"/>
          <ac:spMkLst>
            <pc:docMk/>
            <pc:sldMk cId="1581148112" sldId="259"/>
            <ac:spMk id="2" creationId="{E21EED5B-19CE-493D-8854-2DC83BC65E60}"/>
          </ac:spMkLst>
        </pc:spChg>
        <pc:spChg chg="mod">
          <ac:chgData name="Nodžáková Ivona" userId="a56e270d-ed86-41cc-bb5d-892e35b993c4" providerId="ADAL" clId="{7229ED14-B76B-4686-88CC-BE88AA95BA9E}" dt="2021-10-19T12:31:47.203" v="3156" actId="20577"/>
          <ac:spMkLst>
            <pc:docMk/>
            <pc:sldMk cId="1581148112" sldId="259"/>
            <ac:spMk id="3" creationId="{3E4A8A6A-7485-4E84-A15B-CBD85482BB0A}"/>
          </ac:spMkLst>
        </pc:spChg>
      </pc:sldChg>
      <pc:sldChg chg="modSp mod">
        <pc:chgData name="Nodžáková Ivona" userId="a56e270d-ed86-41cc-bb5d-892e35b993c4" providerId="ADAL" clId="{7229ED14-B76B-4686-88CC-BE88AA95BA9E}" dt="2021-10-20T05:18:50.020" v="5274" actId="113"/>
        <pc:sldMkLst>
          <pc:docMk/>
          <pc:sldMk cId="4162837094" sldId="260"/>
        </pc:sldMkLst>
        <pc:spChg chg="mod">
          <ac:chgData name="Nodžáková Ivona" userId="a56e270d-ed86-41cc-bb5d-892e35b993c4" providerId="ADAL" clId="{7229ED14-B76B-4686-88CC-BE88AA95BA9E}" dt="2021-10-20T05:06:27.057" v="5197" actId="27636"/>
          <ac:spMkLst>
            <pc:docMk/>
            <pc:sldMk cId="4162837094" sldId="260"/>
            <ac:spMk id="2" creationId="{420779E6-ED92-4EA2-84FB-4F868CBD425E}"/>
          </ac:spMkLst>
        </pc:spChg>
        <pc:spChg chg="mod">
          <ac:chgData name="Nodžáková Ivona" userId="a56e270d-ed86-41cc-bb5d-892e35b993c4" providerId="ADAL" clId="{7229ED14-B76B-4686-88CC-BE88AA95BA9E}" dt="2021-10-20T05:18:50.020" v="5274" actId="113"/>
          <ac:spMkLst>
            <pc:docMk/>
            <pc:sldMk cId="4162837094" sldId="260"/>
            <ac:spMk id="3" creationId="{A57F3D37-75D6-480A-A2B6-0BD3F16264E9}"/>
          </ac:spMkLst>
        </pc:spChg>
      </pc:sldChg>
      <pc:sldChg chg="modSp mod">
        <pc:chgData name="Nodžáková Ivona" userId="a56e270d-ed86-41cc-bb5d-892e35b993c4" providerId="ADAL" clId="{7229ED14-B76B-4686-88CC-BE88AA95BA9E}" dt="2021-10-20T05:11:30.635" v="5233" actId="1076"/>
        <pc:sldMkLst>
          <pc:docMk/>
          <pc:sldMk cId="4033260581" sldId="261"/>
        </pc:sldMkLst>
        <pc:spChg chg="mod">
          <ac:chgData name="Nodžáková Ivona" userId="a56e270d-ed86-41cc-bb5d-892e35b993c4" providerId="ADAL" clId="{7229ED14-B76B-4686-88CC-BE88AA95BA9E}" dt="2021-10-20T05:11:30.635" v="5233" actId="1076"/>
          <ac:spMkLst>
            <pc:docMk/>
            <pc:sldMk cId="4033260581" sldId="261"/>
            <ac:spMk id="2" creationId="{3159C0DD-BCD4-414E-B924-00B5352D679A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4033260581" sldId="261"/>
            <ac:spMk id="3" creationId="{86E99A40-6F11-46A4-B343-9437973DE7FE}"/>
          </ac:spMkLst>
        </pc:spChg>
      </pc:sldChg>
      <pc:sldChg chg="modSp mod">
        <pc:chgData name="Nodžáková Ivona" userId="a56e270d-ed86-41cc-bb5d-892e35b993c4" providerId="ADAL" clId="{7229ED14-B76B-4686-88CC-BE88AA95BA9E}" dt="2021-10-20T05:12:02.387" v="5236" actId="1076"/>
        <pc:sldMkLst>
          <pc:docMk/>
          <pc:sldMk cId="1133857274" sldId="262"/>
        </pc:sldMkLst>
        <pc:spChg chg="mod">
          <ac:chgData name="Nodžáková Ivona" userId="a56e270d-ed86-41cc-bb5d-892e35b993c4" providerId="ADAL" clId="{7229ED14-B76B-4686-88CC-BE88AA95BA9E}" dt="2021-10-20T05:12:02.387" v="5236" actId="1076"/>
          <ac:spMkLst>
            <pc:docMk/>
            <pc:sldMk cId="1133857274" sldId="262"/>
            <ac:spMk id="2" creationId="{3E81DD18-0744-4EC6-B4C0-BD1DB207C74E}"/>
          </ac:spMkLst>
        </pc:spChg>
        <pc:spChg chg="mod">
          <ac:chgData name="Nodžáková Ivona" userId="a56e270d-ed86-41cc-bb5d-892e35b993c4" providerId="ADAL" clId="{7229ED14-B76B-4686-88CC-BE88AA95BA9E}" dt="2021-10-20T05:06:26.807" v="5187" actId="27636"/>
          <ac:spMkLst>
            <pc:docMk/>
            <pc:sldMk cId="1133857274" sldId="262"/>
            <ac:spMk id="3" creationId="{AD24328E-3BDE-4039-9C4A-B3F68CF9B41A}"/>
          </ac:spMkLst>
        </pc:spChg>
        <pc:picChg chg="mod">
          <ac:chgData name="Nodžáková Ivona" userId="a56e270d-ed86-41cc-bb5d-892e35b993c4" providerId="ADAL" clId="{7229ED14-B76B-4686-88CC-BE88AA95BA9E}" dt="2021-10-20T05:11:51.690" v="5235" actId="1076"/>
          <ac:picMkLst>
            <pc:docMk/>
            <pc:sldMk cId="1133857274" sldId="262"/>
            <ac:picMk id="5" creationId="{336D2F41-EBEA-4548-AAE6-EFB275588A5A}"/>
          </ac:picMkLst>
        </pc:picChg>
      </pc:sldChg>
      <pc:sldChg chg="addSp modSp new mod ord chgLayout">
        <pc:chgData name="Nodžáková Ivona" userId="a56e270d-ed86-41cc-bb5d-892e35b993c4" providerId="ADAL" clId="{7229ED14-B76B-4686-88CC-BE88AA95BA9E}" dt="2021-10-20T05:50:29.663" v="5296" actId="115"/>
        <pc:sldMkLst>
          <pc:docMk/>
          <pc:sldMk cId="4223692378" sldId="263"/>
        </pc:sldMkLst>
        <pc:spChg chg="mod ord">
          <ac:chgData name="Nodžáková Ivona" userId="a56e270d-ed86-41cc-bb5d-892e35b993c4" providerId="ADAL" clId="{7229ED14-B76B-4686-88CC-BE88AA95BA9E}" dt="2021-10-20T05:34:14.339" v="5281" actId="700"/>
          <ac:spMkLst>
            <pc:docMk/>
            <pc:sldMk cId="4223692378" sldId="263"/>
            <ac:spMk id="2" creationId="{53C5A7FD-0568-4869-94DB-99D777CA7776}"/>
          </ac:spMkLst>
        </pc:spChg>
        <pc:spChg chg="mod ord">
          <ac:chgData name="Nodžáková Ivona" userId="a56e270d-ed86-41cc-bb5d-892e35b993c4" providerId="ADAL" clId="{7229ED14-B76B-4686-88CC-BE88AA95BA9E}" dt="2021-10-20T05:50:29.663" v="5296" actId="115"/>
          <ac:spMkLst>
            <pc:docMk/>
            <pc:sldMk cId="4223692378" sldId="263"/>
            <ac:spMk id="3" creationId="{F7DB1233-490A-43CF-A870-155FE2B8829A}"/>
          </ac:spMkLst>
        </pc:spChg>
        <pc:picChg chg="add mod modCrop">
          <ac:chgData name="Nodžáková Ivona" userId="a56e270d-ed86-41cc-bb5d-892e35b993c4" providerId="ADAL" clId="{7229ED14-B76B-4686-88CC-BE88AA95BA9E}" dt="2021-10-19T13:21:25.117" v="5014" actId="1076"/>
          <ac:picMkLst>
            <pc:docMk/>
            <pc:sldMk cId="4223692378" sldId="263"/>
            <ac:picMk id="5" creationId="{17FCA274-C2B7-4460-A29A-07AC7B3E6BCC}"/>
          </ac:picMkLst>
        </pc:picChg>
      </pc:sldChg>
      <pc:sldChg chg="modSp mod">
        <pc:chgData name="Nodžáková Ivona" userId="a56e270d-ed86-41cc-bb5d-892e35b993c4" providerId="ADAL" clId="{7229ED14-B76B-4686-88CC-BE88AA95BA9E}" dt="2021-10-20T05:12:43.292" v="5244" actId="1076"/>
        <pc:sldMkLst>
          <pc:docMk/>
          <pc:sldMk cId="2816659354" sldId="264"/>
        </pc:sldMkLst>
        <pc:spChg chg="mod">
          <ac:chgData name="Nodžáková Ivona" userId="a56e270d-ed86-41cc-bb5d-892e35b993c4" providerId="ADAL" clId="{7229ED14-B76B-4686-88CC-BE88AA95BA9E}" dt="2021-10-20T05:12:43.292" v="5244" actId="1076"/>
          <ac:spMkLst>
            <pc:docMk/>
            <pc:sldMk cId="2816659354" sldId="264"/>
            <ac:spMk id="2" creationId="{F98587ED-A701-4F78-9531-99FD9F538C96}"/>
          </ac:spMkLst>
        </pc:spChg>
        <pc:spChg chg="mod">
          <ac:chgData name="Nodžáková Ivona" userId="a56e270d-ed86-41cc-bb5d-892e35b993c4" providerId="ADAL" clId="{7229ED14-B76B-4686-88CC-BE88AA95BA9E}" dt="2021-10-20T05:12:36.626" v="5243" actId="27636"/>
          <ac:spMkLst>
            <pc:docMk/>
            <pc:sldMk cId="2816659354" sldId="264"/>
            <ac:spMk id="3" creationId="{A2122974-D974-40B9-AA61-B31177B548E1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2:27:00.388" v="3137" actId="2696"/>
        <pc:sldMkLst>
          <pc:docMk/>
          <pc:sldMk cId="1109831060" sldId="265"/>
        </pc:sldMkLst>
        <pc:spChg chg="mod">
          <ac:chgData name="Nodžáková Ivona" userId="a56e270d-ed86-41cc-bb5d-892e35b993c4" providerId="ADAL" clId="{7229ED14-B76B-4686-88CC-BE88AA95BA9E}" dt="2021-10-19T11:49:27.361" v="1434" actId="20577"/>
          <ac:spMkLst>
            <pc:docMk/>
            <pc:sldMk cId="1109831060" sldId="265"/>
            <ac:spMk id="2" creationId="{E53E5DAA-D375-4FCF-852D-4F2F2AC9549D}"/>
          </ac:spMkLst>
        </pc:spChg>
        <pc:spChg chg="mod">
          <ac:chgData name="Nodžáková Ivona" userId="a56e270d-ed86-41cc-bb5d-892e35b993c4" providerId="ADAL" clId="{7229ED14-B76B-4686-88CC-BE88AA95BA9E}" dt="2021-10-19T12:09:49.167" v="2731" actId="313"/>
          <ac:spMkLst>
            <pc:docMk/>
            <pc:sldMk cId="1109831060" sldId="265"/>
            <ac:spMk id="3" creationId="{D0DE5432-837D-4EB9-9F82-FB82DC5CF76F}"/>
          </ac:spMkLst>
        </pc:spChg>
      </pc:sldChg>
      <pc:sldChg chg="modSp mod">
        <pc:chgData name="Nodžáková Ivona" userId="a56e270d-ed86-41cc-bb5d-892e35b993c4" providerId="ADAL" clId="{7229ED14-B76B-4686-88CC-BE88AA95BA9E}" dt="2021-10-20T05:15:50.108" v="5256" actId="255"/>
        <pc:sldMkLst>
          <pc:docMk/>
          <pc:sldMk cId="1701338664" sldId="266"/>
        </pc:sldMkLst>
        <pc:spChg chg="mod">
          <ac:chgData name="Nodžáková Ivona" userId="a56e270d-ed86-41cc-bb5d-892e35b993c4" providerId="ADAL" clId="{7229ED14-B76B-4686-88CC-BE88AA95BA9E}" dt="2021-10-20T05:13:43.229" v="5248" actId="1076"/>
          <ac:spMkLst>
            <pc:docMk/>
            <pc:sldMk cId="1701338664" sldId="266"/>
            <ac:spMk id="2" creationId="{08FCE21D-D63A-47B7-A8CD-07B96FC77B20}"/>
          </ac:spMkLst>
        </pc:spChg>
        <pc:spChg chg="mod">
          <ac:chgData name="Nodžáková Ivona" userId="a56e270d-ed86-41cc-bb5d-892e35b993c4" providerId="ADAL" clId="{7229ED14-B76B-4686-88CC-BE88AA95BA9E}" dt="2021-10-20T05:15:50.108" v="5256" actId="255"/>
          <ac:spMkLst>
            <pc:docMk/>
            <pc:sldMk cId="1701338664" sldId="266"/>
            <ac:spMk id="3" creationId="{067C65B9-5913-4345-B18C-4F19A0016CDA}"/>
          </ac:spMkLst>
        </pc:spChg>
      </pc:sldChg>
      <pc:sldChg chg="addSp delSp modSp new mod ord">
        <pc:chgData name="Nodžáková Ivona" userId="a56e270d-ed86-41cc-bb5d-892e35b993c4" providerId="ADAL" clId="{7229ED14-B76B-4686-88CC-BE88AA95BA9E}" dt="2021-10-20T05:17:19.731" v="5260"/>
        <pc:sldMkLst>
          <pc:docMk/>
          <pc:sldMk cId="3017175757" sldId="267"/>
        </pc:sldMkLst>
        <pc:spChg chg="mod">
          <ac:chgData name="Nodžáková Ivona" userId="a56e270d-ed86-41cc-bb5d-892e35b993c4" providerId="ADAL" clId="{7229ED14-B76B-4686-88CC-BE88AA95BA9E}" dt="2021-10-20T05:06:25.616" v="5183" actId="27636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7229ED14-B76B-4686-88CC-BE88AA95BA9E}" dt="2021-10-20T05:08:57.618" v="5205" actId="255"/>
          <ac:spMkLst>
            <pc:docMk/>
            <pc:sldMk cId="3017175757" sldId="267"/>
            <ac:spMk id="3" creationId="{E2767536-62DF-4C7D-A540-885DD4530EEA}"/>
          </ac:spMkLst>
        </pc:spChg>
        <pc:picChg chg="add del mod">
          <ac:chgData name="Nodžáková Ivona" userId="a56e270d-ed86-41cc-bb5d-892e35b993c4" providerId="ADAL" clId="{7229ED14-B76B-4686-88CC-BE88AA95BA9E}" dt="2021-10-20T05:09:15.610" v="5209" actId="1076"/>
          <ac:picMkLst>
            <pc:docMk/>
            <pc:sldMk cId="3017175757" sldId="267"/>
            <ac:picMk id="5" creationId="{8F828DD5-BDD1-4208-B93C-F50AF84D90D7}"/>
          </ac:picMkLst>
        </pc:picChg>
        <pc:picChg chg="add del mod">
          <ac:chgData name="Nodžáková Ivona" userId="a56e270d-ed86-41cc-bb5d-892e35b993c4" providerId="ADAL" clId="{7229ED14-B76B-4686-88CC-BE88AA95BA9E}" dt="2021-10-19T12:43:42.732" v="3468" actId="478"/>
          <ac:picMkLst>
            <pc:docMk/>
            <pc:sldMk cId="3017175757" sldId="267"/>
            <ac:picMk id="6" creationId="{BFD117A6-5EC6-4CCE-9B64-986E06FCA12D}"/>
          </ac:picMkLst>
        </pc:picChg>
        <pc:picChg chg="add del mod">
          <ac:chgData name="Nodžáková Ivona" userId="a56e270d-ed86-41cc-bb5d-892e35b993c4" providerId="ADAL" clId="{7229ED14-B76B-4686-88CC-BE88AA95BA9E}" dt="2021-10-19T12:43:40.709" v="3467" actId="478"/>
          <ac:picMkLst>
            <pc:docMk/>
            <pc:sldMk cId="3017175757" sldId="267"/>
            <ac:picMk id="7" creationId="{0FF08B67-CC56-4263-8CE2-212CB01FA86C}"/>
          </ac:picMkLst>
        </pc:picChg>
        <pc:picChg chg="add mod modCrop">
          <ac:chgData name="Nodžáková Ivona" userId="a56e270d-ed86-41cc-bb5d-892e35b993c4" providerId="ADAL" clId="{7229ED14-B76B-4686-88CC-BE88AA95BA9E}" dt="2021-10-20T05:09:18.040" v="5210" actId="1076"/>
          <ac:picMkLst>
            <pc:docMk/>
            <pc:sldMk cId="3017175757" sldId="267"/>
            <ac:picMk id="9" creationId="{53349493-59A9-49D7-8674-EAA188575856}"/>
          </ac:picMkLst>
        </pc:picChg>
      </pc:sldChg>
      <pc:sldChg chg="modSp mod">
        <pc:chgData name="Nodžáková Ivona" userId="a56e270d-ed86-41cc-bb5d-892e35b993c4" providerId="ADAL" clId="{7229ED14-B76B-4686-88CC-BE88AA95BA9E}" dt="2021-10-20T05:14:19.184" v="5250" actId="27636"/>
        <pc:sldMkLst>
          <pc:docMk/>
          <pc:sldMk cId="2416037610" sldId="268"/>
        </pc:sldMkLst>
        <pc:spChg chg="mod">
          <ac:chgData name="Nodžáková Ivona" userId="a56e270d-ed86-41cc-bb5d-892e35b993c4" providerId="ADAL" clId="{7229ED14-B76B-4686-88CC-BE88AA95BA9E}" dt="2021-10-20T05:06:26.974" v="5193" actId="27636"/>
          <ac:spMkLst>
            <pc:docMk/>
            <pc:sldMk cId="2416037610" sldId="268"/>
            <ac:spMk id="2" creationId="{61ECDC20-B850-4796-B95B-BA273E1F5DAC}"/>
          </ac:spMkLst>
        </pc:spChg>
        <pc:spChg chg="mod">
          <ac:chgData name="Nodžáková Ivona" userId="a56e270d-ed86-41cc-bb5d-892e35b993c4" providerId="ADAL" clId="{7229ED14-B76B-4686-88CC-BE88AA95BA9E}" dt="2021-10-20T05:14:19.184" v="5250" actId="27636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6.936" v="5191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7229ED14-B76B-4686-88CC-BE88AA95BA9E}" dt="2021-10-20T05:06:26.936" v="5191" actId="27636"/>
          <ac:spMkLst>
            <pc:docMk/>
            <pc:sldMk cId="1659018076" sldId="269"/>
            <ac:spMk id="2" creationId="{B89C4D4D-41C4-4F90-8CAF-083BBBC65EB1}"/>
          </ac:spMkLst>
        </pc:spChg>
        <pc:spChg chg="mod">
          <ac:chgData name="Nodžáková Ivona" userId="a56e270d-ed86-41cc-bb5d-892e35b993c4" providerId="ADAL" clId="{7229ED14-B76B-4686-88CC-BE88AA95BA9E}" dt="2021-10-20T05:06:23.309" v="5179"/>
          <ac:spMkLst>
            <pc:docMk/>
            <pc:sldMk cId="1659018076" sldId="269"/>
            <ac:spMk id="3" creationId="{A55CCD36-A55C-4512-BBA2-F8D7007C7258}"/>
          </ac:spMkLst>
        </pc:spChg>
      </pc:sldChg>
      <pc:sldChg chg="modSp new del mod">
        <pc:chgData name="Nodžáková Ivona" userId="a56e270d-ed86-41cc-bb5d-892e35b993c4" providerId="ADAL" clId="{7229ED14-B76B-4686-88CC-BE88AA95BA9E}" dt="2021-10-19T13:07:37.238" v="4860" actId="2696"/>
        <pc:sldMkLst>
          <pc:docMk/>
          <pc:sldMk cId="2203104498" sldId="270"/>
        </pc:sldMkLst>
        <pc:spChg chg="mod">
          <ac:chgData name="Nodžáková Ivona" userId="a56e270d-ed86-41cc-bb5d-892e35b993c4" providerId="ADAL" clId="{7229ED14-B76B-4686-88CC-BE88AA95BA9E}" dt="2021-10-19T12:54:23.967" v="4231" actId="20577"/>
          <ac:spMkLst>
            <pc:docMk/>
            <pc:sldMk cId="2203104498" sldId="270"/>
            <ac:spMk id="3" creationId="{54B45E34-5FFD-40AA-A3E8-41CDA2E74AF0}"/>
          </ac:spMkLst>
        </pc:spChg>
      </pc:sldChg>
      <pc:sldChg chg="modSp mod">
        <pc:chgData name="Nodžáková Ivona" userId="a56e270d-ed86-41cc-bb5d-892e35b993c4" providerId="ADAL" clId="{7229ED14-B76B-4686-88CC-BE88AA95BA9E}" dt="2021-10-20T05:44:04.693" v="5283" actId="20578"/>
        <pc:sldMkLst>
          <pc:docMk/>
          <pc:sldMk cId="1272439037" sldId="271"/>
        </pc:sldMkLst>
        <pc:spChg chg="mod">
          <ac:chgData name="Nodžáková Ivona" userId="a56e270d-ed86-41cc-bb5d-892e35b993c4" providerId="ADAL" clId="{7229ED14-B76B-4686-88CC-BE88AA95BA9E}" dt="2021-10-20T05:06:26.980" v="5194" actId="27636"/>
          <ac:spMkLst>
            <pc:docMk/>
            <pc:sldMk cId="1272439037" sldId="271"/>
            <ac:spMk id="2" creationId="{2773AAF5-1D51-4AAF-B431-E9CE973AD313}"/>
          </ac:spMkLst>
        </pc:spChg>
        <pc:spChg chg="mod">
          <ac:chgData name="Nodžáková Ivona" userId="a56e270d-ed86-41cc-bb5d-892e35b993c4" providerId="ADAL" clId="{7229ED14-B76B-4686-88CC-BE88AA95BA9E}" dt="2021-10-20T05:44:04.693" v="5283" actId="20578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7229ED14-B76B-4686-88CC-BE88AA95BA9E}" dt="2021-10-20T05:06:27.052" v="5196" actId="27636"/>
        <pc:sldMkLst>
          <pc:docMk/>
          <pc:sldMk cId="1732121798" sldId="272"/>
        </pc:sldMkLst>
        <pc:spChg chg="mod">
          <ac:chgData name="Nodžáková Ivona" userId="a56e270d-ed86-41cc-bb5d-892e35b993c4" providerId="ADAL" clId="{7229ED14-B76B-4686-88CC-BE88AA95BA9E}" dt="2021-10-20T05:06:27.052" v="5196" actId="27636"/>
          <ac:spMkLst>
            <pc:docMk/>
            <pc:sldMk cId="1732121798" sldId="272"/>
            <ac:spMk id="2" creationId="{CF062A93-B0C3-4112-96A9-61626C99EF78}"/>
          </ac:spMkLst>
        </pc:spChg>
      </pc:sldChg>
      <pc:sldChg chg="modSp new mod">
        <pc:chgData name="Nodžáková Ivona" userId="a56e270d-ed86-41cc-bb5d-892e35b993c4" providerId="ADAL" clId="{7229ED14-B76B-4686-88CC-BE88AA95BA9E}" dt="2021-10-20T06:53:51.369" v="6414" actId="20577"/>
        <pc:sldMkLst>
          <pc:docMk/>
          <pc:sldMk cId="2933670324" sldId="274"/>
        </pc:sldMkLst>
        <pc:spChg chg="mod">
          <ac:chgData name="Nodžáková Ivona" userId="a56e270d-ed86-41cc-bb5d-892e35b993c4" providerId="ADAL" clId="{7229ED14-B76B-4686-88CC-BE88AA95BA9E}" dt="2021-10-20T05:51:14.420" v="5339" actId="20577"/>
          <ac:spMkLst>
            <pc:docMk/>
            <pc:sldMk cId="2933670324" sldId="274"/>
            <ac:spMk id="2" creationId="{6350D613-BABF-479F-A1E7-4583D6CAE569}"/>
          </ac:spMkLst>
        </pc:spChg>
        <pc:spChg chg="mod">
          <ac:chgData name="Nodžáková Ivona" userId="a56e270d-ed86-41cc-bb5d-892e35b993c4" providerId="ADAL" clId="{7229ED14-B76B-4686-88CC-BE88AA95BA9E}" dt="2021-10-20T06:53:51.369" v="6414" actId="20577"/>
          <ac:spMkLst>
            <pc:docMk/>
            <pc:sldMk cId="2933670324" sldId="274"/>
            <ac:spMk id="3" creationId="{5793F720-392B-4009-B489-DCB8A0F3186B}"/>
          </ac:spMkLst>
        </pc:spChg>
      </pc:sldChg>
      <pc:sldMasterChg chg="modSldLayout">
        <pc:chgData name="Nodžáková Ivona" userId="a56e270d-ed86-41cc-bb5d-892e35b993c4" providerId="ADAL" clId="{7229ED14-B76B-4686-88CC-BE88AA95BA9E}" dt="2021-10-19T13:48:13.980" v="5175"/>
        <pc:sldMasterMkLst>
          <pc:docMk/>
          <pc:sldMasterMk cId="618433524" sldId="2147483672"/>
        </pc:sldMasterMkLst>
        <pc:sldLayoutChg chg="addSp delSp">
          <pc:chgData name="Nodžáková Ivona" userId="a56e270d-ed86-41cc-bb5d-892e35b993c4" providerId="ADAL" clId="{7229ED14-B76B-4686-88CC-BE88AA95BA9E}" dt="2021-10-19T13:48:13.980" v="5175"/>
          <pc:sldLayoutMkLst>
            <pc:docMk/>
            <pc:sldMasterMk cId="618433524" sldId="2147483672"/>
            <pc:sldLayoutMk cId="3878040806" sldId="2147483684"/>
          </pc:sldLayoutMkLst>
          <pc:spChg chg="add del">
            <ac:chgData name="Nodžáková Ivona" userId="a56e270d-ed86-41cc-bb5d-892e35b993c4" providerId="ADAL" clId="{7229ED14-B76B-4686-88CC-BE88AA95BA9E}" dt="2021-10-19T13:48:13.980" v="5175"/>
            <ac:spMkLst>
              <pc:docMk/>
              <pc:sldMasterMk cId="618433524" sldId="2147483672"/>
              <pc:sldLayoutMk cId="3878040806" sldId="2147483684"/>
              <ac:spMk id="7" creationId="{00000000-0000-0000-0000-000000000000}"/>
            </ac:spMkLst>
          </pc:spChg>
        </pc:sldLayoutChg>
      </pc:sldMasterChg>
      <pc:sldMasterChg chg="modSp mod modSldLayout">
        <pc:chgData name="Nodžáková Ivona" userId="a56e270d-ed86-41cc-bb5d-892e35b993c4" providerId="ADAL" clId="{7229ED14-B76B-4686-88CC-BE88AA95BA9E}" dt="2021-10-20T07:15:46.422" v="6433" actId="1076"/>
        <pc:sldMasterMkLst>
          <pc:docMk/>
          <pc:sldMasterMk cId="693637586" sldId="2147483672"/>
        </pc:sldMasterMkLst>
        <pc:spChg chg="mod">
          <ac:chgData name="Nodžáková Ivona" userId="a56e270d-ed86-41cc-bb5d-892e35b993c4" providerId="ADAL" clId="{7229ED14-B76B-4686-88CC-BE88AA95BA9E}" dt="2021-10-20T07:12:21.246" v="6422" actId="121"/>
          <ac:spMkLst>
            <pc:docMk/>
            <pc:sldMasterMk cId="693637586" sldId="2147483672"/>
            <ac:spMk id="7" creationId="{57193F63-F242-4F6B-BA07-FC06EF7D15B4}"/>
          </ac:spMkLst>
        </pc:spChg>
        <pc:sldLayoutChg chg="modSp mod">
          <pc:chgData name="Nodžáková Ivona" userId="a56e270d-ed86-41cc-bb5d-892e35b993c4" providerId="ADAL" clId="{7229ED14-B76B-4686-88CC-BE88AA95BA9E}" dt="2021-10-20T07:15:46.422" v="6433" actId="1076"/>
          <pc:sldLayoutMkLst>
            <pc:docMk/>
            <pc:sldMasterMk cId="693637586" sldId="2147483672"/>
            <pc:sldLayoutMk cId="3750484556" sldId="2147483674"/>
          </pc:sldLayoutMkLst>
          <pc:spChg chg="mod">
            <ac:chgData name="Nodžáková Ivona" userId="a56e270d-ed86-41cc-bb5d-892e35b993c4" providerId="ADAL" clId="{7229ED14-B76B-4686-88CC-BE88AA95BA9E}" dt="2021-10-20T07:15:46.422" v="6433" actId="1076"/>
            <ac:spMkLst>
              <pc:docMk/>
              <pc:sldMasterMk cId="693637586" sldId="2147483672"/>
              <pc:sldLayoutMk cId="3750484556" sldId="2147483674"/>
              <ac:spMk id="6" creationId="{8B4B78FC-8D0B-4213-A420-6CEEFBC111C2}"/>
            </ac:spMkLst>
          </pc:spChg>
        </pc:sldLayoutChg>
        <pc:sldLayoutChg chg="modSp mod">
          <pc:chgData name="Nodžáková Ivona" userId="a56e270d-ed86-41cc-bb5d-892e35b993c4" providerId="ADAL" clId="{7229ED14-B76B-4686-88CC-BE88AA95BA9E}" dt="2021-10-20T07:15:30.590" v="6431" actId="1076"/>
          <pc:sldLayoutMkLst>
            <pc:docMk/>
            <pc:sldMasterMk cId="693637586" sldId="2147483672"/>
            <pc:sldLayoutMk cId="3927562232" sldId="2147483684"/>
          </pc:sldLayoutMkLst>
          <pc:spChg chg="mod">
            <ac:chgData name="Nodžáková Ivona" userId="a56e270d-ed86-41cc-bb5d-892e35b993c4" providerId="ADAL" clId="{7229ED14-B76B-4686-88CC-BE88AA95BA9E}" dt="2021-10-20T07:15:30.590" v="6431" actId="1076"/>
            <ac:spMkLst>
              <pc:docMk/>
              <pc:sldMasterMk cId="693637586" sldId="2147483672"/>
              <pc:sldLayoutMk cId="3927562232" sldId="2147483684"/>
              <ac:spMk id="6" creationId="{00000000-0000-0000-0000-000000000000}"/>
            </ac:spMkLst>
          </pc:spChg>
        </pc:sldLayoutChg>
      </pc:sldMasterChg>
      <pc:sldMasterChg chg="modSldLayout">
        <pc:chgData name="Nodžáková Ivona" userId="a56e270d-ed86-41cc-bb5d-892e35b993c4" providerId="ADAL" clId="{7229ED14-B76B-4686-88CC-BE88AA95BA9E}" dt="2021-10-20T05:06:23.309" v="5179"/>
        <pc:sldMasterMkLst>
          <pc:docMk/>
          <pc:sldMasterMk cId="693637586" sldId="2147483685"/>
        </pc:sldMasterMkLst>
        <pc:sldLayoutChg chg="delSp">
          <pc:chgData name="Nodžáková Ivona" userId="a56e270d-ed86-41cc-bb5d-892e35b993c4" providerId="ADAL" clId="{7229ED14-B76B-4686-88CC-BE88AA95BA9E}" dt="2021-10-20T05:06:23.309" v="5179"/>
          <pc:sldLayoutMkLst>
            <pc:docMk/>
            <pc:sldMasterMk cId="693637586" sldId="2147483685"/>
            <pc:sldLayoutMk cId="3927562232" sldId="2147483686"/>
          </pc:sldLayoutMkLst>
          <pc:spChg chg="del">
            <ac:chgData name="Nodžáková Ivona" userId="a56e270d-ed86-41cc-bb5d-892e35b993c4" providerId="ADAL" clId="{7229ED14-B76B-4686-88CC-BE88AA95BA9E}" dt="2021-10-20T05:06:23.309" v="5179"/>
            <ac:spMkLst>
              <pc:docMk/>
              <pc:sldMasterMk cId="693637586" sldId="2147483685"/>
              <pc:sldLayoutMk cId="3927562232" sldId="2147483686"/>
              <ac:spMk id="7" creationId="{00000000-0000-0000-0000-000000000000}"/>
            </ac:spMkLst>
          </pc:spChg>
        </pc:sldLayoutChg>
      </pc:sldMasterChg>
    </pc:docChg>
  </pc:docChgLst>
  <pc:docChgLst>
    <pc:chgData name="Nodžáková Ivona" userId="a56e270d-ed86-41cc-bb5d-892e35b993c4" providerId="ADAL" clId="{C88BC8E4-58C2-4E50-A6F6-A61F5BF2236F}"/>
    <pc:docChg chg="undo redo custSel delSld modSld">
      <pc:chgData name="Nodžáková Ivona" userId="a56e270d-ed86-41cc-bb5d-892e35b993c4" providerId="ADAL" clId="{C88BC8E4-58C2-4E50-A6F6-A61F5BF2236F}" dt="2021-10-20T08:46:39.373" v="673" actId="20577"/>
      <pc:docMkLst>
        <pc:docMk/>
      </pc:docMkLst>
      <pc:sldChg chg="modSp mod">
        <pc:chgData name="Nodžáková Ivona" userId="a56e270d-ed86-41cc-bb5d-892e35b993c4" providerId="ADAL" clId="{C88BC8E4-58C2-4E50-A6F6-A61F5BF2236F}" dt="2021-10-20T08:28:59.745" v="493" actId="20577"/>
        <pc:sldMkLst>
          <pc:docMk/>
          <pc:sldMk cId="2641515069" sldId="257"/>
        </pc:sldMkLst>
        <pc:spChg chg="mod">
          <ac:chgData name="Nodžáková Ivona" userId="a56e270d-ed86-41cc-bb5d-892e35b993c4" providerId="ADAL" clId="{C88BC8E4-58C2-4E50-A6F6-A61F5BF2236F}" dt="2021-10-20T08:28:59.745" v="493" actId="20577"/>
          <ac:spMkLst>
            <pc:docMk/>
            <pc:sldMk cId="2641515069" sldId="257"/>
            <ac:spMk id="3" creationId="{A2748419-6200-4EB2-B525-ABDA61A84CA0}"/>
          </ac:spMkLst>
        </pc:spChg>
      </pc:sldChg>
      <pc:sldChg chg="modSp mod">
        <pc:chgData name="Nodžáková Ivona" userId="a56e270d-ed86-41cc-bb5d-892e35b993c4" providerId="ADAL" clId="{C88BC8E4-58C2-4E50-A6F6-A61F5BF2236F}" dt="2021-10-20T08:29:10.785" v="505" actId="20577"/>
        <pc:sldMkLst>
          <pc:docMk/>
          <pc:sldMk cId="1655415645" sldId="258"/>
        </pc:sldMkLst>
        <pc:spChg chg="mod">
          <ac:chgData name="Nodžáková Ivona" userId="a56e270d-ed86-41cc-bb5d-892e35b993c4" providerId="ADAL" clId="{C88BC8E4-58C2-4E50-A6F6-A61F5BF2236F}" dt="2021-10-20T08:29:10.785" v="505" actId="20577"/>
          <ac:spMkLst>
            <pc:docMk/>
            <pc:sldMk cId="1655415645" sldId="258"/>
            <ac:spMk id="3" creationId="{E69DAFAF-700E-41FB-BED7-494220DE6998}"/>
          </ac:spMkLst>
        </pc:spChg>
      </pc:sldChg>
      <pc:sldChg chg="addSp delSp modSp mod">
        <pc:chgData name="Nodžáková Ivona" userId="a56e270d-ed86-41cc-bb5d-892e35b993c4" providerId="ADAL" clId="{C88BC8E4-58C2-4E50-A6F6-A61F5BF2236F}" dt="2021-10-20T08:34:34.564" v="632" actId="115"/>
        <pc:sldMkLst>
          <pc:docMk/>
          <pc:sldMk cId="4162837094" sldId="260"/>
        </pc:sldMkLst>
        <pc:spChg chg="mod">
          <ac:chgData name="Nodžáková Ivona" userId="a56e270d-ed86-41cc-bb5d-892e35b993c4" providerId="ADAL" clId="{C88BC8E4-58C2-4E50-A6F6-A61F5BF2236F}" dt="2021-10-20T08:34:34.564" v="632" actId="115"/>
          <ac:spMkLst>
            <pc:docMk/>
            <pc:sldMk cId="4162837094" sldId="260"/>
            <ac:spMk id="3" creationId="{A57F3D37-75D6-480A-A2B6-0BD3F16264E9}"/>
          </ac:spMkLst>
        </pc:spChg>
        <pc:spChg chg="add mod">
          <ac:chgData name="Nodžáková Ivona" userId="a56e270d-ed86-41cc-bb5d-892e35b993c4" providerId="ADAL" clId="{C88BC8E4-58C2-4E50-A6F6-A61F5BF2236F}" dt="2021-10-20T08:31:40.720" v="592"/>
          <ac:spMkLst>
            <pc:docMk/>
            <pc:sldMk cId="4162837094" sldId="260"/>
            <ac:spMk id="5" creationId="{0755F5F8-78B2-491E-A0AB-E314C6C5966A}"/>
          </ac:spMkLst>
        </pc:spChg>
        <pc:graphicFrameChg chg="add del mod modGraphic">
          <ac:chgData name="Nodžáková Ivona" userId="a56e270d-ed86-41cc-bb5d-892e35b993c4" providerId="ADAL" clId="{C88BC8E4-58C2-4E50-A6F6-A61F5BF2236F}" dt="2021-10-20T08:31:59.608" v="607" actId="478"/>
          <ac:graphicFrameMkLst>
            <pc:docMk/>
            <pc:sldMk cId="4162837094" sldId="260"/>
            <ac:graphicFrameMk id="4" creationId="{78273535-2DEB-4AAB-AC0E-A1F84C7428BE}"/>
          </ac:graphicFrameMkLst>
        </pc:graphicFrameChg>
      </pc:sldChg>
      <pc:sldChg chg="addSp delSp modSp mod">
        <pc:chgData name="Nodžáková Ivona" userId="a56e270d-ed86-41cc-bb5d-892e35b993c4" providerId="ADAL" clId="{C88BC8E4-58C2-4E50-A6F6-A61F5BF2236F}" dt="2021-10-20T08:45:51.061" v="647" actId="1076"/>
        <pc:sldMkLst>
          <pc:docMk/>
          <pc:sldMk cId="4033260581" sldId="261"/>
        </pc:sldMkLst>
        <pc:picChg chg="add del mod modCrop">
          <ac:chgData name="Nodžáková Ivona" userId="a56e270d-ed86-41cc-bb5d-892e35b993c4" providerId="ADAL" clId="{C88BC8E4-58C2-4E50-A6F6-A61F5BF2236F}" dt="2021-10-20T08:44:26.698" v="637" actId="478"/>
          <ac:picMkLst>
            <pc:docMk/>
            <pc:sldMk cId="4033260581" sldId="261"/>
            <ac:picMk id="5" creationId="{080AF101-5BBC-4877-BDA5-18FE93883521}"/>
          </ac:picMkLst>
        </pc:picChg>
        <pc:picChg chg="add del mod modCrop">
          <ac:chgData name="Nodžáková Ivona" userId="a56e270d-ed86-41cc-bb5d-892e35b993c4" providerId="ADAL" clId="{C88BC8E4-58C2-4E50-A6F6-A61F5BF2236F}" dt="2021-10-20T08:23:20.747" v="297" actId="478"/>
          <ac:picMkLst>
            <pc:docMk/>
            <pc:sldMk cId="4033260581" sldId="261"/>
            <ac:picMk id="5" creationId="{617DBB80-054F-4EC4-83F4-AC01C4845C20}"/>
          </ac:picMkLst>
        </pc:picChg>
        <pc:picChg chg="add del mod modCrop">
          <ac:chgData name="Nodžáková Ivona" userId="a56e270d-ed86-41cc-bb5d-892e35b993c4" providerId="ADAL" clId="{C88BC8E4-58C2-4E50-A6F6-A61F5BF2236F}" dt="2021-10-20T08:44:08.404" v="633" actId="478"/>
          <ac:picMkLst>
            <pc:docMk/>
            <pc:sldMk cId="4033260581" sldId="261"/>
            <ac:picMk id="7" creationId="{BB18C158-DAFF-4064-85EA-D0A093F06587}"/>
          </ac:picMkLst>
        </pc:picChg>
        <pc:picChg chg="add mod">
          <ac:chgData name="Nodžáková Ivona" userId="a56e270d-ed86-41cc-bb5d-892e35b993c4" providerId="ADAL" clId="{C88BC8E4-58C2-4E50-A6F6-A61F5BF2236F}" dt="2021-10-20T08:45:51.061" v="647" actId="1076"/>
          <ac:picMkLst>
            <pc:docMk/>
            <pc:sldMk cId="4033260581" sldId="261"/>
            <ac:picMk id="8" creationId="{750DA1F5-B06A-4994-A982-3CFE971ADF9A}"/>
          </ac:picMkLst>
        </pc:picChg>
        <pc:picChg chg="del">
          <ac:chgData name="Nodžáková Ivona" userId="a56e270d-ed86-41cc-bb5d-892e35b993c4" providerId="ADAL" clId="{C88BC8E4-58C2-4E50-A6F6-A61F5BF2236F}" dt="2021-10-20T08:16:39.467" v="216" actId="478"/>
          <ac:picMkLst>
            <pc:docMk/>
            <pc:sldMk cId="4033260581" sldId="261"/>
            <ac:picMk id="8" creationId="{DF6B4AA3-7640-44C4-ACBB-FD7CC381DABB}"/>
          </ac:picMkLst>
        </pc:picChg>
      </pc:sldChg>
      <pc:sldChg chg="del">
        <pc:chgData name="Nodžáková Ivona" userId="a56e270d-ed86-41cc-bb5d-892e35b993c4" providerId="ADAL" clId="{C88BC8E4-58C2-4E50-A6F6-A61F5BF2236F}" dt="2021-10-20T08:12:46.380" v="192" actId="2696"/>
        <pc:sldMkLst>
          <pc:docMk/>
          <pc:sldMk cId="4223692378" sldId="263"/>
        </pc:sldMkLst>
      </pc:sldChg>
      <pc:sldChg chg="modSp mod">
        <pc:chgData name="Nodžáková Ivona" userId="a56e270d-ed86-41cc-bb5d-892e35b993c4" providerId="ADAL" clId="{C88BC8E4-58C2-4E50-A6F6-A61F5BF2236F}" dt="2021-10-20T08:25:16.685" v="354" actId="20577"/>
        <pc:sldMkLst>
          <pc:docMk/>
          <pc:sldMk cId="1701338664" sldId="266"/>
        </pc:sldMkLst>
        <pc:spChg chg="mod">
          <ac:chgData name="Nodžáková Ivona" userId="a56e270d-ed86-41cc-bb5d-892e35b993c4" providerId="ADAL" clId="{C88BC8E4-58C2-4E50-A6F6-A61F5BF2236F}" dt="2021-10-20T08:25:16.685" v="354" actId="20577"/>
          <ac:spMkLst>
            <pc:docMk/>
            <pc:sldMk cId="1701338664" sldId="266"/>
            <ac:spMk id="3" creationId="{067C65B9-5913-4345-B18C-4F19A0016CDA}"/>
          </ac:spMkLst>
        </pc:spChg>
      </pc:sldChg>
      <pc:sldChg chg="modSp mod">
        <pc:chgData name="Nodžáková Ivona" userId="a56e270d-ed86-41cc-bb5d-892e35b993c4" providerId="ADAL" clId="{C88BC8E4-58C2-4E50-A6F6-A61F5BF2236F}" dt="2021-10-20T08:26:56.184" v="455" actId="20577"/>
        <pc:sldMkLst>
          <pc:docMk/>
          <pc:sldMk cId="3017175757" sldId="267"/>
        </pc:sldMkLst>
        <pc:spChg chg="mod">
          <ac:chgData name="Nodžáková Ivona" userId="a56e270d-ed86-41cc-bb5d-892e35b993c4" providerId="ADAL" clId="{C88BC8E4-58C2-4E50-A6F6-A61F5BF2236F}" dt="2021-10-20T08:26:46.238" v="443" actId="20577"/>
          <ac:spMkLst>
            <pc:docMk/>
            <pc:sldMk cId="3017175757" sldId="267"/>
            <ac:spMk id="2" creationId="{8AE73300-FD67-41F0-B944-F422DFFC258E}"/>
          </ac:spMkLst>
        </pc:spChg>
        <pc:spChg chg="mod">
          <ac:chgData name="Nodžáková Ivona" userId="a56e270d-ed86-41cc-bb5d-892e35b993c4" providerId="ADAL" clId="{C88BC8E4-58C2-4E50-A6F6-A61F5BF2236F}" dt="2021-10-20T08:26:56.184" v="455" actId="20577"/>
          <ac:spMkLst>
            <pc:docMk/>
            <pc:sldMk cId="3017175757" sldId="267"/>
            <ac:spMk id="3" creationId="{E2767536-62DF-4C7D-A540-885DD4530EEA}"/>
          </ac:spMkLst>
        </pc:spChg>
      </pc:sldChg>
      <pc:sldChg chg="modSp mod">
        <pc:chgData name="Nodžáková Ivona" userId="a56e270d-ed86-41cc-bb5d-892e35b993c4" providerId="ADAL" clId="{C88BC8E4-58C2-4E50-A6F6-A61F5BF2236F}" dt="2021-10-20T08:09:26.109" v="134" actId="20577"/>
        <pc:sldMkLst>
          <pc:docMk/>
          <pc:sldMk cId="2416037610" sldId="268"/>
        </pc:sldMkLst>
        <pc:spChg chg="mod">
          <ac:chgData name="Nodžáková Ivona" userId="a56e270d-ed86-41cc-bb5d-892e35b993c4" providerId="ADAL" clId="{C88BC8E4-58C2-4E50-A6F6-A61F5BF2236F}" dt="2021-10-20T08:09:26.109" v="134" actId="20577"/>
          <ac:spMkLst>
            <pc:docMk/>
            <pc:sldMk cId="2416037610" sldId="268"/>
            <ac:spMk id="3" creationId="{EFAA45F9-12FF-4ED4-BDC4-4AF22367FE53}"/>
          </ac:spMkLst>
        </pc:spChg>
      </pc:sldChg>
      <pc:sldChg chg="modSp mod">
        <pc:chgData name="Nodžáková Ivona" userId="a56e270d-ed86-41cc-bb5d-892e35b993c4" providerId="ADAL" clId="{C88BC8E4-58C2-4E50-A6F6-A61F5BF2236F}" dt="2021-10-20T08:25:57.691" v="399" actId="27636"/>
        <pc:sldMkLst>
          <pc:docMk/>
          <pc:sldMk cId="1659018076" sldId="269"/>
        </pc:sldMkLst>
        <pc:spChg chg="mod">
          <ac:chgData name="Nodžáková Ivona" userId="a56e270d-ed86-41cc-bb5d-892e35b993c4" providerId="ADAL" clId="{C88BC8E4-58C2-4E50-A6F6-A61F5BF2236F}" dt="2021-10-20T08:25:57.691" v="399" actId="27636"/>
          <ac:spMkLst>
            <pc:docMk/>
            <pc:sldMk cId="1659018076" sldId="269"/>
            <ac:spMk id="4" creationId="{4A59BC4C-E1AD-4864-BE14-5DE58F346E0D}"/>
          </ac:spMkLst>
        </pc:spChg>
      </pc:sldChg>
      <pc:sldChg chg="modSp mod">
        <pc:chgData name="Nodžáková Ivona" userId="a56e270d-ed86-41cc-bb5d-892e35b993c4" providerId="ADAL" clId="{C88BC8E4-58C2-4E50-A6F6-A61F5BF2236F}" dt="2021-10-20T08:46:39.373" v="673" actId="20577"/>
        <pc:sldMkLst>
          <pc:docMk/>
          <pc:sldMk cId="1272439037" sldId="271"/>
        </pc:sldMkLst>
        <pc:spChg chg="mod">
          <ac:chgData name="Nodžáková Ivona" userId="a56e270d-ed86-41cc-bb5d-892e35b993c4" providerId="ADAL" clId="{C88BC8E4-58C2-4E50-A6F6-A61F5BF2236F}" dt="2021-10-20T08:46:39.373" v="673" actId="20577"/>
          <ac:spMkLst>
            <pc:docMk/>
            <pc:sldMk cId="1272439037" sldId="271"/>
            <ac:spMk id="3" creationId="{34409BA8-9207-4D7F-BCA7-657C0F098F75}"/>
          </ac:spMkLst>
        </pc:spChg>
      </pc:sldChg>
      <pc:sldChg chg="modSp mod">
        <pc:chgData name="Nodžáková Ivona" userId="a56e270d-ed86-41cc-bb5d-892e35b993c4" providerId="ADAL" clId="{C88BC8E4-58C2-4E50-A6F6-A61F5BF2236F}" dt="2021-10-20T08:26:36.704" v="435" actId="20577"/>
        <pc:sldMkLst>
          <pc:docMk/>
          <pc:sldMk cId="4098925310" sldId="275"/>
        </pc:sldMkLst>
        <pc:spChg chg="mod">
          <ac:chgData name="Nodžáková Ivona" userId="a56e270d-ed86-41cc-bb5d-892e35b993c4" providerId="ADAL" clId="{C88BC8E4-58C2-4E50-A6F6-A61F5BF2236F}" dt="2021-10-20T08:26:36.704" v="435" actId="20577"/>
          <ac:spMkLst>
            <pc:docMk/>
            <pc:sldMk cId="4098925310" sldId="275"/>
            <ac:spMk id="3" creationId="{D78FF4EC-214D-4585-B5D1-E164AA870FCB}"/>
          </ac:spMkLst>
        </pc:spChg>
      </pc:sldChg>
      <pc:sldChg chg="modSp mod">
        <pc:chgData name="Nodžáková Ivona" userId="a56e270d-ed86-41cc-bb5d-892e35b993c4" providerId="ADAL" clId="{C88BC8E4-58C2-4E50-A6F6-A61F5BF2236F}" dt="2021-10-20T08:24:50.700" v="326" actId="20577"/>
        <pc:sldMkLst>
          <pc:docMk/>
          <pc:sldMk cId="2909886548" sldId="276"/>
        </pc:sldMkLst>
        <pc:spChg chg="mod">
          <ac:chgData name="Nodžáková Ivona" userId="a56e270d-ed86-41cc-bb5d-892e35b993c4" providerId="ADAL" clId="{C88BC8E4-58C2-4E50-A6F6-A61F5BF2236F}" dt="2021-10-20T08:24:50.700" v="326" actId="20577"/>
          <ac:spMkLst>
            <pc:docMk/>
            <pc:sldMk cId="2909886548" sldId="276"/>
            <ac:spMk id="3" creationId="{552D5569-E22E-4286-9273-D01985498FBF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>
            <a:extLst>
              <a:ext uri="{FF2B5EF4-FFF2-40B4-BE49-F238E27FC236}">
                <a16:creationId xmlns:a16="http://schemas.microsoft.com/office/drawing/2014/main" id="{6DC1173F-DCD4-4363-B9F5-41DF05D678C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495EFC2D-DF5E-4BB3-8F5D-EBE273C779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BC511B-1095-44B9-A964-C49AEC9691C2}" type="datetimeFigureOut">
              <a:rPr lang="cs-CZ" smtClean="0"/>
              <a:t>20.10.2021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D65F40BF-4358-4841-8732-8632518A7DD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7E574E2-B1B7-41AE-B10A-EDB62A240DE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A8E63-72F8-4F80-AF84-5EEAAC24829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30123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F9F64-1C7D-4562-A255-E05016940BB6}" type="datetimeFigureOut">
              <a:rPr lang="cs-CZ" smtClean="0"/>
              <a:t>20.10.2021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C707D-1425-4914-9EAF-496075A21E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3909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931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Pr>
        <a:solidFill>
          <a:srgbClr val="1D34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>
            <a:extLst>
              <a:ext uri="{FF2B5EF4-FFF2-40B4-BE49-F238E27FC236}">
                <a16:creationId xmlns:a16="http://schemas.microsoft.com/office/drawing/2014/main" id="{2989D406-8754-4E2C-A575-80114C8F0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Zástupný symbol pro text 7">
            <a:extLst>
              <a:ext uri="{FF2B5EF4-FFF2-40B4-BE49-F238E27FC236}">
                <a16:creationId xmlns:a16="http://schemas.microsoft.com/office/drawing/2014/main" id="{5D493FEA-B112-4425-B8EF-62D47207E265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04959" y="1961128"/>
            <a:ext cx="6742113" cy="627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 b="1" i="0" baseline="0">
                <a:solidFill>
                  <a:srgbClr val="FB527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Nadpis </a:t>
            </a:r>
            <a:r>
              <a:rPr lang="cs-CZ" err="1"/>
              <a:t>powerpointové</a:t>
            </a:r>
            <a:endParaRPr lang="cs-CZ"/>
          </a:p>
        </p:txBody>
      </p:sp>
      <p:sp>
        <p:nvSpPr>
          <p:cNvPr id="7" name="Zástupný symbol pro text 9">
            <a:extLst>
              <a:ext uri="{FF2B5EF4-FFF2-40B4-BE49-F238E27FC236}">
                <a16:creationId xmlns:a16="http://schemas.microsoft.com/office/drawing/2014/main" id="{6EF1D36D-92B6-4140-9F8F-B6549DC2710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8974" y="2532875"/>
            <a:ext cx="6789738" cy="11620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44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prezentace ve třech řádcích</a:t>
            </a:r>
          </a:p>
        </p:txBody>
      </p:sp>
      <p:sp>
        <p:nvSpPr>
          <p:cNvPr id="10" name="Zástupný symbol pro text 7">
            <a:extLst>
              <a:ext uri="{FF2B5EF4-FFF2-40B4-BE49-F238E27FC236}">
                <a16:creationId xmlns:a16="http://schemas.microsoft.com/office/drawing/2014/main" id="{D4B3A96D-78A3-42EC-9469-3C0F57F44D1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8974" y="533374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rgbClr val="FF5172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Autor</a:t>
            </a:r>
            <a:br>
              <a:rPr lang="cs-CZ"/>
            </a:br>
            <a:endParaRPr lang="cs-CZ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A94416D2-C1FF-4A1D-9896-0E03B2679FF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2193" y="5337665"/>
            <a:ext cx="2883368" cy="76097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1" i="0" baseline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r>
              <a:rPr lang="cs-CZ"/>
              <a:t>Místo</a:t>
            </a:r>
            <a:br>
              <a:rPr lang="cs-CZ"/>
            </a:br>
            <a:r>
              <a:rPr lang="cs-CZ"/>
              <a:t>Datum</a:t>
            </a:r>
            <a:br>
              <a:rPr lang="cs-CZ"/>
            </a:b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7477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0" y="1955968"/>
            <a:ext cx="10933309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016259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8B4B78FC-8D0B-4213-A420-6CEEFBC111C2}"/>
              </a:ext>
            </a:extLst>
          </p:cNvPr>
          <p:cNvSpPr txBox="1">
            <a:spLocks/>
          </p:cNvSpPr>
          <p:nvPr/>
        </p:nvSpPr>
        <p:spPr>
          <a:xfrm>
            <a:off x="9175864" y="630999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E223C887-C2D9-4063-9D02-E1F67878979A}" type="slidenum">
              <a:rPr lang="cs-CZ" sz="1600" smtClean="0"/>
              <a:pPr algn="r"/>
              <a:t>‹#›</a:t>
            </a:fld>
            <a:endParaRPr lang="cs-CZ" sz="1600"/>
          </a:p>
        </p:txBody>
      </p:sp>
    </p:spTree>
    <p:extLst>
      <p:ext uri="{BB962C8B-B14F-4D97-AF65-F5344CB8AC3E}">
        <p14:creationId xmlns:p14="http://schemas.microsoft.com/office/powerpoint/2010/main" val="3750484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8EA4231B-FD8C-4C99-9D9B-80597DB0FD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6499" y="2749255"/>
            <a:ext cx="5089849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4250DB47-0D3B-4372-97D2-1569DC4A0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646348" y="2749254"/>
            <a:ext cx="5183188" cy="344040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1" name="Nadpis 1">
            <a:extLst>
              <a:ext uri="{FF2B5EF4-FFF2-40B4-BE49-F238E27FC236}">
                <a16:creationId xmlns:a16="http://schemas.microsoft.com/office/drawing/2014/main" id="{AB82A1A7-6BCD-4031-9F64-2FFF939C3145}"/>
              </a:ext>
            </a:extLst>
          </p:cNvPr>
          <p:cNvSpPr txBox="1">
            <a:spLocks/>
          </p:cNvSpPr>
          <p:nvPr/>
        </p:nvSpPr>
        <p:spPr>
          <a:xfrm>
            <a:off x="714165" y="1946726"/>
            <a:ext cx="10933309" cy="6661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1D34FD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8275F84D-8AAD-4BE2-A553-49D8CAAF28AC}"/>
              </a:ext>
            </a:extLst>
          </p:cNvPr>
          <p:cNvSpPr txBox="1">
            <a:spLocks/>
          </p:cNvSpPr>
          <p:nvPr/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l" defTabSz="914400" rtl="0" eaLnBrk="1" latinLnBrk="0" hangingPunct="1">
              <a:defRPr sz="2400" kern="1200">
                <a:solidFill>
                  <a:srgbClr val="1D34FD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223C887-C2D9-4063-9D02-E1F67878979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581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5974254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051404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226BAD10-F4BD-4631-A6A2-FB55EB66A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00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0" y="2622088"/>
            <a:ext cx="5974253" cy="3602866"/>
          </a:xfrm>
        </p:spPr>
        <p:txBody>
          <a:bodyPr numCol="2" spcCol="432000">
            <a:normAutofit/>
          </a:bodyPr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.</a:t>
            </a:r>
          </a:p>
          <a:p>
            <a:pPr lvl="0"/>
            <a:endParaRPr lang="cs-CZ"/>
          </a:p>
        </p:txBody>
      </p:sp>
      <p:sp>
        <p:nvSpPr>
          <p:cNvPr id="5" name="Zástupný symbol obrázku 3">
            <a:extLst>
              <a:ext uri="{FF2B5EF4-FFF2-40B4-BE49-F238E27FC236}">
                <a16:creationId xmlns:a16="http://schemas.microsoft.com/office/drawing/2014/main" id="{A64A225F-72C4-45E6-9EBB-24AAAD0364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87194" y="1276350"/>
            <a:ext cx="5204806" cy="55816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 anchorCtr="0"/>
          <a:lstStyle>
            <a:lvl1pPr marL="0" indent="0" algn="ctr">
              <a:buNone/>
              <a:defRPr baseline="0">
                <a:solidFill>
                  <a:srgbClr val="1D34FE"/>
                </a:solidFill>
              </a:defRPr>
            </a:lvl1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1805DDFA-3AC0-4605-BF6A-4BD442F0B2F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07814" y="3154836"/>
            <a:ext cx="1671637" cy="1199115"/>
          </a:xfrm>
        </p:spPr>
        <p:txBody>
          <a:bodyPr/>
          <a:lstStyle>
            <a:lvl1pPr marL="0" indent="0">
              <a:buNone/>
              <a:defRPr sz="1800" b="1">
                <a:solidFill>
                  <a:srgbClr val="FB5271"/>
                </a:solidFill>
              </a:defRPr>
            </a:lvl1pPr>
          </a:lstStyle>
          <a:p>
            <a:pPr lvl="0"/>
            <a:r>
              <a:rPr lang="it-IT"/>
              <a:t>quunti voluptatia vel iur, samest</a:t>
            </a:r>
          </a:p>
          <a:p>
            <a:pPr lvl="0"/>
            <a:endParaRPr lang="cs-CZ"/>
          </a:p>
        </p:txBody>
      </p:sp>
      <p:sp>
        <p:nvSpPr>
          <p:cNvPr id="8" name="Zástupný symbol pro číslo snímku 6">
            <a:extLst>
              <a:ext uri="{FF2B5EF4-FFF2-40B4-BE49-F238E27FC236}">
                <a16:creationId xmlns:a16="http://schemas.microsoft.com/office/drawing/2014/main" id="{B662301A-4E30-446D-A484-5A00E132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10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384832"/>
          </a:xfrm>
        </p:spPr>
        <p:txBody>
          <a:bodyPr/>
          <a:lstStyle>
            <a:lvl1pPr marL="0" indent="0" algn="just">
              <a:lnSpc>
                <a:spcPct val="150000"/>
              </a:lnSpc>
              <a:buNone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lvl="0"/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r>
              <a:rPr lang="cs-CZ"/>
              <a:t> </a:t>
            </a:r>
            <a:r>
              <a:rPr lang="cs-CZ" err="1"/>
              <a:t>magna</a:t>
            </a:r>
            <a:r>
              <a:rPr lang="cs-CZ"/>
              <a:t> </a:t>
            </a:r>
            <a:r>
              <a:rPr lang="cs-CZ" err="1"/>
              <a:t>Lorem</a:t>
            </a:r>
            <a:r>
              <a:rPr lang="cs-CZ"/>
              <a:t> </a:t>
            </a:r>
            <a:r>
              <a:rPr lang="cs-CZ" err="1"/>
              <a:t>ipsum</a:t>
            </a:r>
            <a:r>
              <a:rPr lang="cs-CZ"/>
              <a:t> </a:t>
            </a:r>
            <a:r>
              <a:rPr lang="cs-CZ" err="1"/>
              <a:t>dolor</a:t>
            </a:r>
            <a:r>
              <a:rPr lang="cs-CZ"/>
              <a:t>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, </a:t>
            </a:r>
            <a:r>
              <a:rPr lang="cs-CZ" err="1"/>
              <a:t>consectetuer</a:t>
            </a:r>
            <a:r>
              <a:rPr lang="cs-CZ"/>
              <a:t> </a:t>
            </a:r>
            <a:r>
              <a:rPr lang="cs-CZ" err="1"/>
              <a:t>adipiscing</a:t>
            </a:r>
            <a:r>
              <a:rPr lang="cs-CZ"/>
              <a:t> elit. </a:t>
            </a:r>
            <a:r>
              <a:rPr lang="cs-CZ" err="1"/>
              <a:t>Maecenas</a:t>
            </a:r>
            <a:r>
              <a:rPr lang="cs-CZ"/>
              <a:t> </a:t>
            </a:r>
            <a:r>
              <a:rPr lang="cs-CZ" err="1"/>
              <a:t>porttitor</a:t>
            </a:r>
            <a:r>
              <a:rPr lang="cs-CZ"/>
              <a:t> </a:t>
            </a:r>
            <a:r>
              <a:rPr lang="cs-CZ" err="1"/>
              <a:t>congue</a:t>
            </a:r>
            <a:r>
              <a:rPr lang="cs-CZ"/>
              <a:t> </a:t>
            </a:r>
            <a:r>
              <a:rPr lang="cs-CZ" err="1"/>
              <a:t>massa</a:t>
            </a:r>
            <a:r>
              <a:rPr lang="cs-CZ"/>
              <a:t>. </a:t>
            </a:r>
            <a:r>
              <a:rPr lang="cs-CZ" err="1"/>
              <a:t>Fusce</a:t>
            </a:r>
            <a:r>
              <a:rPr lang="cs-CZ"/>
              <a:t> </a:t>
            </a:r>
            <a:r>
              <a:rPr lang="cs-CZ" err="1"/>
              <a:t>posuere</a:t>
            </a:r>
            <a:r>
              <a:rPr lang="cs-CZ"/>
              <a:t>, </a:t>
            </a:r>
            <a:r>
              <a:rPr lang="cs-CZ" err="1"/>
              <a:t>magna</a:t>
            </a:r>
            <a:r>
              <a:rPr lang="cs-CZ"/>
              <a:t> sed </a:t>
            </a:r>
            <a:r>
              <a:rPr lang="cs-CZ" err="1"/>
              <a:t>pulvinar</a:t>
            </a:r>
            <a:r>
              <a:rPr lang="cs-CZ"/>
              <a:t> </a:t>
            </a:r>
            <a:r>
              <a:rPr lang="cs-CZ" err="1"/>
              <a:t>ultricies</a:t>
            </a:r>
            <a:r>
              <a:rPr lang="cs-CZ"/>
              <a:t>, </a:t>
            </a:r>
            <a:r>
              <a:rPr lang="cs-CZ" err="1"/>
              <a:t>purus</a:t>
            </a:r>
            <a:r>
              <a:rPr lang="cs-CZ"/>
              <a:t> </a:t>
            </a:r>
            <a:r>
              <a:rPr lang="cs-CZ" err="1"/>
              <a:t>lectus</a:t>
            </a:r>
            <a:r>
              <a:rPr lang="cs-CZ"/>
              <a:t> </a:t>
            </a:r>
            <a:r>
              <a:rPr lang="cs-CZ" err="1"/>
              <a:t>malesuadalibero</a:t>
            </a:r>
            <a:r>
              <a:rPr lang="cs-CZ"/>
              <a:t>, </a:t>
            </a:r>
            <a:r>
              <a:rPr lang="cs-CZ" err="1"/>
              <a:t>sit</a:t>
            </a:r>
            <a:r>
              <a:rPr lang="cs-CZ"/>
              <a:t> </a:t>
            </a:r>
            <a:r>
              <a:rPr lang="cs-CZ" err="1"/>
              <a:t>amet</a:t>
            </a:r>
            <a:r>
              <a:rPr lang="cs-CZ"/>
              <a:t> </a:t>
            </a:r>
            <a:r>
              <a:rPr lang="cs-CZ" err="1"/>
              <a:t>commodo</a:t>
            </a:r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4B1D701B-96E8-4040-B48E-D21E34B267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252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111094-511F-4164-8B16-47B4F51440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0491" y="1955968"/>
            <a:ext cx="5974254" cy="666119"/>
          </a:xfrm>
        </p:spPr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Nadpis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BF732D0-B3BD-40E0-950B-C9CCCF071C7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0492" y="2876689"/>
            <a:ext cx="11558148" cy="3179453"/>
          </a:xfrm>
        </p:spPr>
        <p:txBody>
          <a:bodyPr numCol="2" spcCol="432000"/>
          <a:lstStyle>
            <a:lvl1pPr marL="0" marR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  <a:lvl2pPr>
              <a:defRPr sz="1800"/>
            </a:lvl2pPr>
            <a:lvl3pPr>
              <a:defRPr sz="1800"/>
            </a:lvl3pPr>
          </a:lstStyle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 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/>
              <a:t>Text dva sloupce</a:t>
            </a:r>
          </a:p>
          <a:p>
            <a:pPr lvl="0"/>
            <a:endParaRPr lang="cs-CZ"/>
          </a:p>
          <a:p>
            <a:pPr lvl="0"/>
            <a:endParaRPr lang="cs-CZ"/>
          </a:p>
        </p:txBody>
      </p:sp>
      <p:sp>
        <p:nvSpPr>
          <p:cNvPr id="5" name="Zástupný symbol pro číslo snímku 6">
            <a:extLst>
              <a:ext uri="{FF2B5EF4-FFF2-40B4-BE49-F238E27FC236}">
                <a16:creationId xmlns:a16="http://schemas.microsoft.com/office/drawing/2014/main" id="{8B072FF3-4E07-4267-9B78-94E2445F4C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450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B32875-70EF-4AC0-A134-D3ADB7F6A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446CB49-0820-42B6-89CD-DB2F48813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4163" y="2990155"/>
            <a:ext cx="5305637" cy="3186808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5AE63F4-D13D-45EC-AD15-5C66EBE0A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0" y="2990153"/>
            <a:ext cx="5334000" cy="3186809"/>
          </a:xfrm>
        </p:spPr>
        <p:txBody>
          <a:bodyPr>
            <a:normAutofit/>
          </a:bodyPr>
          <a:lstStyle>
            <a:lvl1pPr algn="just">
              <a:defRPr sz="1800"/>
            </a:lvl1pPr>
            <a:lvl2pPr algn="just">
              <a:defRPr sz="1800"/>
            </a:lvl2pPr>
            <a:lvl3pPr algn="just">
              <a:defRPr sz="1800"/>
            </a:lvl3pPr>
            <a:lvl4pPr algn="just">
              <a:defRPr sz="1800"/>
            </a:lvl4pPr>
            <a:lvl5pPr algn="just">
              <a:defRPr sz="18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číslo snímku 6">
            <a:extLst>
              <a:ext uri="{FF2B5EF4-FFF2-40B4-BE49-F238E27FC236}">
                <a16:creationId xmlns:a16="http://schemas.microsoft.com/office/drawing/2014/main" id="{46562BDD-583B-4A65-88DB-92851E74FC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9263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6">
            <a:extLst>
              <a:ext uri="{FF2B5EF4-FFF2-40B4-BE49-F238E27FC236}">
                <a16:creationId xmlns:a16="http://schemas.microsoft.com/office/drawing/2014/main" id="{C9CD2B60-8F01-48EF-9690-C43B47004F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4165" y="63207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563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noProof="0"/>
              <a:t>Kliknutím na ikonu přidáte obrázek SmartArt.</a:t>
            </a:r>
          </a:p>
        </p:txBody>
      </p:sp>
    </p:spTree>
    <p:extLst>
      <p:ext uri="{BB962C8B-B14F-4D97-AF65-F5344CB8AC3E}">
        <p14:creationId xmlns:p14="http://schemas.microsoft.com/office/powerpoint/2010/main" val="153123490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1_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1653556195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94124" y="6285401"/>
            <a:ext cx="2743200" cy="365125"/>
          </a:xfrm>
        </p:spPr>
        <p:txBody>
          <a:bodyPr/>
          <a:lstStyle/>
          <a:p>
            <a:fld id="{9CCDA556-3B06-4AE0-A534-20B1B5270A7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756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8D050E-92AA-4C46-8F85-A4970CD80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65" y="1664592"/>
            <a:ext cx="1063963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2CC25945-9994-4643-821D-64DDAFDBA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4166" y="2990155"/>
            <a:ext cx="10639634" cy="3186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E27BDA82-160D-444E-B784-EACBE5840D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01013" y="534087"/>
            <a:ext cx="1579001" cy="49381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1CA5033-5229-4436-9CEE-4D1F2A4C59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12191999" cy="1278095"/>
          </a:xfrm>
          <a:prstGeom prst="rect">
            <a:avLst/>
          </a:prstGeom>
        </p:spPr>
      </p:pic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193F63-F242-4F6B-BA07-FC06EF7D15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01556" y="628540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rgbClr val="1D34FD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CCDA556-3B06-4AE0-A534-20B1B5270A7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637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D34FD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1D34F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dotace.kr-jihomoravsky.cz/Articles/778-2-Dokumenty+ke+stazeni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placha.veronika@jmk.cz" TargetMode="External"/><Relationship Id="rId2" Type="http://schemas.openxmlformats.org/officeDocument/2006/relationships/hyperlink" Target="mailto:cechova.iva@jmk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nodzakova.ivona@jmk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421B9A5D-BE1B-4320-8406-54D8E4F01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76" y="715932"/>
            <a:ext cx="10923448" cy="2621627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A52B1A03-AC56-4F27-B1BD-CC589901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59" y="3794760"/>
            <a:ext cx="11471565" cy="1691640"/>
          </a:xfrm>
        </p:spPr>
        <p:txBody>
          <a:bodyPr>
            <a:normAutofit/>
          </a:bodyPr>
          <a:lstStyle/>
          <a:p>
            <a:r>
              <a:rPr lang="cs-CZ" sz="3200">
                <a:latin typeface="Calibri" panose="020F0502020204030204" pitchFamily="34" charset="0"/>
                <a:cs typeface="Calibri" panose="020F0502020204030204" pitchFamily="34" charset="0"/>
              </a:rPr>
              <a:t>PODPORA PAMÁTEK MÍSTNÍHO VÝZNAMU V JIHOMORAVSKÉM KRAJI V ROCE 2021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556B0C4-0C6C-451E-AA2A-88CD7C91A5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66518"/>
            <a:ext cx="9144000" cy="838437"/>
          </a:xfrm>
        </p:spPr>
        <p:txBody>
          <a:bodyPr>
            <a:normAutofit/>
          </a:bodyPr>
          <a:lstStyle/>
          <a:p>
            <a:r>
              <a:rPr lang="cs-CZ">
                <a:solidFill>
                  <a:schemeClr val="tx1"/>
                </a:solidFill>
              </a:rPr>
              <a:t>Metodický pokyn pro finanční vypořádání</a:t>
            </a:r>
          </a:p>
        </p:txBody>
      </p:sp>
    </p:spTree>
    <p:extLst>
      <p:ext uri="{BB962C8B-B14F-4D97-AF65-F5344CB8AC3E}">
        <p14:creationId xmlns:p14="http://schemas.microsoft.com/office/powerpoint/2010/main" val="36826938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EFCE3C-FB9F-4A99-8FAC-398805E0F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Lhůty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748419-6200-4EB2-B525-ABDA61A84C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1074823" cy="3193911"/>
          </a:xfrm>
        </p:spPr>
        <p:txBody>
          <a:bodyPr>
            <a:normAutofit lnSpcReduction="10000"/>
          </a:bodyPr>
          <a:lstStyle/>
          <a:p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31.10.2021 </a:t>
            </a: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– lhůta pro podání </a:t>
            </a:r>
            <a:r>
              <a:rPr lang="cs-CZ" u="sng">
                <a:latin typeface="Calibri" panose="020F0502020204030204" pitchFamily="34" charset="0"/>
                <a:cs typeface="Calibri" panose="020F0502020204030204" pitchFamily="34" charset="0"/>
              </a:rPr>
              <a:t>písemné</a:t>
            </a: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 žádosti o změnu projektu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převody mezi investicemi a </a:t>
            </a:r>
            <a:r>
              <a:rPr lang="cs-CZ" sz="1400" err="1">
                <a:latin typeface="Calibri" panose="020F0502020204030204" pitchFamily="34" charset="0"/>
                <a:cs typeface="Calibri" panose="020F0502020204030204" pitchFamily="34" charset="0"/>
              </a:rPr>
              <a:t>neinvesticemi</a:t>
            </a: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, změny účelu dotace, prodloužení čerpání dotace do následujícího roku apod.; čl. IV. odst. 4 Smlouvy*</a:t>
            </a:r>
          </a:p>
          <a:p>
            <a:pPr marL="0" indent="0">
              <a:buNone/>
            </a:pPr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31.12.2021</a:t>
            </a: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 – lhůta, do kdy je příjemce oprávněn čerpat dotaci k realizaci projektu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tzn. uhradit uznatelné výdaje projektu hrazené z dotace; čl. IV. odst. 1 Smlouvy</a:t>
            </a:r>
          </a:p>
          <a:p>
            <a:pPr marL="0" indent="0">
              <a:buNone/>
            </a:pPr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31.01.2022</a:t>
            </a: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 – lhůta, do kdy je příjemce povinen předložit finanční vypořádání dotace jako součást závěrečné zprávy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finanční vypořádání musí být v tomto termínu </a:t>
            </a:r>
            <a:r>
              <a:rPr lang="cs-CZ" sz="1400" u="sng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doručeno</a:t>
            </a: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, nepostačuje předání k doručení; čl. IV. odst. 15 Smlouvy</a:t>
            </a:r>
          </a:p>
          <a:p>
            <a:endParaRPr lang="cs-CZ" sz="14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b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 i="1">
                <a:latin typeface="Calibri" panose="020F0502020204030204" pitchFamily="34" charset="0"/>
                <a:cs typeface="Calibri" panose="020F0502020204030204" pitchFamily="34" charset="0"/>
              </a:rPr>
              <a:t>* Smlouva o poskytnutí dotace – dále jen „Smlouva“</a:t>
            </a:r>
          </a:p>
          <a:p>
            <a:endParaRPr lang="cs-CZ" sz="14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81D7F5-B99C-40B7-86B7-CF869D2A04B5}"/>
              </a:ext>
            </a:extLst>
          </p:cNvPr>
          <p:cNvSpPr txBox="1"/>
          <p:nvPr/>
        </p:nvSpPr>
        <p:spPr>
          <a:xfrm>
            <a:off x="1027522" y="654220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1515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E142DB-CFF1-4507-8ED9-051CCDEB53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Závěrečná zpráva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69DAFAF-700E-41FB-BED7-494220DE6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34631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>
                <a:latin typeface="Calibri" panose="020F0502020204030204" pitchFamily="34" charset="0"/>
                <a:cs typeface="Calibri" panose="020F0502020204030204" pitchFamily="34" charset="0"/>
              </a:rPr>
              <a:t>Závěrečná zpráva musí obsahovat </a:t>
            </a:r>
            <a:r>
              <a:rPr lang="cs-CZ" sz="6400">
                <a:latin typeface="Calibri" panose="020F0502020204030204" pitchFamily="34" charset="0"/>
                <a:cs typeface="Calibri" panose="020F0502020204030204" pitchFamily="34" charset="0"/>
              </a:rPr>
              <a:t>(čl. IV. odst. 16, čl. V. odst. 4 Smlouvy):</a:t>
            </a: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označení příjemce, název projektu</a:t>
            </a: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popis realizovaného projektu </a:t>
            </a: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celkové vyhodnocení splnění účelu a přínosu projektu</a:t>
            </a:r>
          </a:p>
          <a:p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fotodokumentaci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prokazatelně svědčící o proběhlém projektu v roce 2021</a:t>
            </a: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vyplněný formulář </a:t>
            </a:r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Finanční vypořádání dotace 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s potvrzením pravdivosti a správnosti </a:t>
            </a:r>
          </a:p>
          <a:p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doklady prokazující splnění propagace projektu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(propagační materiály – letáky, plakáty, odkazy na webové stránky atd.)</a:t>
            </a:r>
          </a:p>
          <a:p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čestné prohlášení o snížení uznatelných výdajů projektu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(v případě, že došlo ke snížení uznatelných výdajů projektu v rozmezí </a:t>
            </a:r>
            <a:b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30 – 70 %)</a:t>
            </a:r>
          </a:p>
          <a:p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výpis z účetnictví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(příjemci, kteří vedou </a:t>
            </a:r>
            <a:r>
              <a:rPr lang="cs-CZ" sz="5600" b="1">
                <a:latin typeface="Calibri" panose="020F0502020204030204" pitchFamily="34" charset="0"/>
                <a:cs typeface="Calibri" panose="020F0502020204030204" pitchFamily="34" charset="0"/>
              </a:rPr>
              <a:t>podvojné účetnictví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endParaRPr lang="cs-CZ" sz="5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vzor závěrečné zprávy ke stažení na dotačním portálu JMK u dotačního programu</a:t>
            </a:r>
          </a:p>
          <a:p>
            <a:pPr marL="0" indent="0">
              <a:buNone/>
            </a:pP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415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59C0DD-BCD4-414E-B924-00B5352D6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0833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1/6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6E99A40-6F11-46A4-B343-9437973DE7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31510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u="sng">
                <a:latin typeface="Calibri" panose="020F0502020204030204" pitchFamily="34" charset="0"/>
                <a:cs typeface="Calibri" panose="020F0502020204030204" pitchFamily="34" charset="0"/>
              </a:rPr>
              <a:t>formulář – 1. část</a:t>
            </a:r>
          </a:p>
          <a:p>
            <a:pPr marL="0" indent="0">
              <a:buNone/>
            </a:pPr>
            <a:endParaRPr lang="cs-CZ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800" u="sng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4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750DA1F5-B06A-4994-A982-3CFE971ADF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9062" y="2174457"/>
            <a:ext cx="6194737" cy="450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260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81DD18-0744-4EC6-B4C0-BD1DB207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624376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2/6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24328E-3BDE-4039-9C4A-B3F68CF9B4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u="sng">
                <a:latin typeface="+mn-lt"/>
                <a:cs typeface="Calibri" panose="020F0502020204030204" pitchFamily="34" charset="0"/>
              </a:rPr>
              <a:t>formulář – 2. část</a:t>
            </a:r>
          </a:p>
          <a:p>
            <a:pPr marL="0" indent="0">
              <a:buNone/>
            </a:pPr>
            <a:endParaRPr lang="cs-CZ" sz="7200" u="sng">
              <a:latin typeface="+mn-lt"/>
            </a:endParaRPr>
          </a:p>
          <a:p>
            <a:pPr marL="0" indent="0">
              <a:buNone/>
            </a:pPr>
            <a:endParaRPr lang="cs-CZ" sz="7200" u="sng">
              <a:latin typeface="+mn-lt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7200" i="1">
              <a:latin typeface="+mn-lt"/>
              <a:cs typeface="Calibri" panose="020F0502020204030204" pitchFamily="34" charset="0"/>
            </a:endParaRPr>
          </a:p>
          <a:p>
            <a:r>
              <a:rPr lang="cs-CZ" sz="7200" i="1">
                <a:latin typeface="+mn-lt"/>
                <a:cs typeface="Calibri" panose="020F0502020204030204" pitchFamily="34" charset="0"/>
              </a:rPr>
              <a:t>číslo účetního dokladu v účetní evidenci</a:t>
            </a:r>
            <a:r>
              <a:rPr lang="cs-CZ" sz="7200">
                <a:latin typeface="+mn-lt"/>
                <a:cs typeface="Calibri" panose="020F0502020204030204" pitchFamily="34" charset="0"/>
              </a:rPr>
              <a:t> – </a:t>
            </a:r>
            <a:r>
              <a:rPr lang="cs-CZ" sz="6400">
                <a:latin typeface="+mn-lt"/>
                <a:cs typeface="Calibri" panose="020F0502020204030204" pitchFamily="34" charset="0"/>
              </a:rPr>
              <a:t>číslo, které bylo dokladu přiděleno zařazením do Vaší účetní evidence</a:t>
            </a:r>
          </a:p>
          <a:p>
            <a:r>
              <a:rPr lang="cs-CZ" sz="7200" i="1">
                <a:latin typeface="+mn-lt"/>
                <a:cs typeface="Calibri" panose="020F0502020204030204" pitchFamily="34" charset="0"/>
              </a:rPr>
              <a:t>číslo prvotního účetního dokladu – </a:t>
            </a:r>
            <a:r>
              <a:rPr lang="cs-CZ" sz="6400">
                <a:latin typeface="+mn-lt"/>
                <a:cs typeface="Calibri" panose="020F0502020204030204" pitchFamily="34" charset="0"/>
              </a:rPr>
              <a:t>číslo, které bylo dokladu přiděleno dodavatelem</a:t>
            </a:r>
          </a:p>
          <a:p>
            <a:r>
              <a:rPr lang="cs-CZ" sz="7200" i="1">
                <a:latin typeface="+mn-lt"/>
                <a:cs typeface="Calibri" panose="020F0502020204030204" pitchFamily="34" charset="0"/>
              </a:rPr>
              <a:t>název dokladu – </a:t>
            </a:r>
            <a:r>
              <a:rPr lang="cs-CZ" sz="6400">
                <a:latin typeface="+mn-lt"/>
                <a:cs typeface="Calibri" panose="020F0502020204030204" pitchFamily="34" charset="0"/>
              </a:rPr>
              <a:t>druh dokladu (smlouva, faktura, paragon apod.), uvádí se jeden doklad za jednu položku </a:t>
            </a:r>
            <a:br>
              <a:rPr lang="cs-CZ" sz="6400">
                <a:latin typeface="+mn-lt"/>
                <a:cs typeface="Calibri" panose="020F0502020204030204" pitchFamily="34" charset="0"/>
              </a:rPr>
            </a:br>
            <a:r>
              <a:rPr lang="cs-CZ" sz="5600">
                <a:latin typeface="+mn-lt"/>
                <a:cs typeface="Calibri" panose="020F0502020204030204" pitchFamily="34" charset="0"/>
              </a:rPr>
              <a:t>př. smlouva – účel platby nájem, paragon – účel platby nákup materiálu apod.</a:t>
            </a:r>
            <a:endParaRPr lang="cs-CZ" sz="5600" i="1">
              <a:latin typeface="+mn-lt"/>
              <a:cs typeface="Calibri" panose="020F0502020204030204" pitchFamily="34" charset="0"/>
            </a:endParaRPr>
          </a:p>
          <a:p>
            <a:r>
              <a:rPr lang="cs-CZ" sz="7200" i="1">
                <a:latin typeface="+mn-lt"/>
                <a:cs typeface="Calibri" panose="020F0502020204030204" pitchFamily="34" charset="0"/>
              </a:rPr>
              <a:t>datum vystavení dokladu – </a:t>
            </a:r>
            <a:r>
              <a:rPr lang="cs-CZ" sz="6400">
                <a:latin typeface="+mn-lt"/>
                <a:cs typeface="Calibri" panose="020F0502020204030204" pitchFamily="34" charset="0"/>
              </a:rPr>
              <a:t>datum vystavení dokladu uvedené na dokladu</a:t>
            </a:r>
          </a:p>
          <a:p>
            <a:endParaRPr lang="cs-CZ" sz="20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u="sng"/>
          </a:p>
        </p:txBody>
      </p:sp>
      <p:pic>
        <p:nvPicPr>
          <p:cNvPr id="5" name="Obrázek 4" descr="Obsah obrázku stůl&#10;&#10;Popis byl vytvořen automaticky">
            <a:extLst>
              <a:ext uri="{FF2B5EF4-FFF2-40B4-BE49-F238E27FC236}">
                <a16:creationId xmlns:a16="http://schemas.microsoft.com/office/drawing/2014/main" id="{336D2F41-EBEA-4548-AAE6-EFB275588A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36" y="2485893"/>
            <a:ext cx="6439799" cy="1886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857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8587ED-A701-4F78-9531-99FD9F5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11468"/>
            <a:ext cx="10933309" cy="66611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3/6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122974-D974-40B9-AA61-B31177B54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438401"/>
            <a:ext cx="10933309" cy="4076700"/>
          </a:xfrm>
        </p:spPr>
        <p:txBody>
          <a:bodyPr>
            <a:normAutofit/>
          </a:bodyPr>
          <a:lstStyle/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900" i="1" dirty="0">
                <a:latin typeface="Calibri" panose="020F0502020204030204" pitchFamily="34" charset="0"/>
                <a:cs typeface="Calibri" panose="020F0502020204030204" pitchFamily="34" charset="0"/>
              </a:rPr>
              <a:t>účel platby </a:t>
            </a:r>
            <a:r>
              <a:rPr lang="cs-CZ" sz="1800" i="1" dirty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cs-CZ" sz="1700" dirty="0">
                <a:latin typeface="Calibri" panose="020F0502020204030204" pitchFamily="34" charset="0"/>
                <a:cs typeface="Calibri" panose="020F0502020204030204" pitchFamily="34" charset="0"/>
              </a:rPr>
              <a:t>druh výdaje</a:t>
            </a:r>
            <a:b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  <a:t>př. restaurátorské práce,  apod.</a:t>
            </a:r>
            <a:b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sz="16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cs-CZ" sz="1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900" i="1" dirty="0">
                <a:latin typeface="Calibri" panose="020F0502020204030204" pitchFamily="34" charset="0"/>
                <a:cs typeface="Calibri" panose="020F0502020204030204" pitchFamily="34" charset="0"/>
              </a:rPr>
              <a:t>částka v Kč (bez DPH)*</a:t>
            </a:r>
            <a:r>
              <a:rPr lang="cs-CZ" sz="1800" i="1" dirty="0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cs-CZ" sz="1700" dirty="0">
                <a:latin typeface="Calibri" panose="020F0502020204030204" pitchFamily="34" charset="0"/>
                <a:cs typeface="Calibri" panose="020F0502020204030204" pitchFamily="34" charset="0"/>
              </a:rPr>
              <a:t>uvádí se částka, kterou je možno z dokladu uplatnit v rámci uznatelných výdajů</a:t>
            </a:r>
            <a:b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* </a:t>
            </a:r>
            <a:r>
              <a:rPr lang="cs-CZ" sz="15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DPH </a:t>
            </a:r>
            <a: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  <a:t>- neplátce  - uvádí částky včetně DPH</a:t>
            </a:r>
            <a:b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  <a:t>         - plátce bez nároku na odpočet DPH – uvádí částky včetně DPH</a:t>
            </a:r>
            <a:b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500" dirty="0">
                <a:latin typeface="Calibri" panose="020F0502020204030204" pitchFamily="34" charset="0"/>
                <a:cs typeface="Calibri" panose="020F0502020204030204" pitchFamily="34" charset="0"/>
              </a:rPr>
              <a:t>         - plátce s nárokem na odpočet DPH – uvádí částky bez DPH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2514DE1-575C-4690-928A-701107C33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1227" y="2269371"/>
            <a:ext cx="6437934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659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61120F-3AF5-484E-995C-B29BA700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67544"/>
            <a:ext cx="10933309" cy="606489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4/6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52D5569-E22E-4286-9273-D01985498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309507"/>
          </a:xfrm>
        </p:spPr>
        <p:txBody>
          <a:bodyPr>
            <a:normAutofit lnSpcReduction="10000"/>
          </a:bodyPr>
          <a:lstStyle/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1900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900" i="1">
                <a:latin typeface="Calibri" panose="020F0502020204030204" pitchFamily="34" charset="0"/>
                <a:cs typeface="Calibri" panose="020F0502020204030204" pitchFamily="34" charset="0"/>
              </a:rPr>
              <a:t>z toho částka hrazená z dotace JMK </a:t>
            </a:r>
            <a:r>
              <a:rPr lang="cs-CZ" i="1"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cs-CZ" sz="1700">
                <a:latin typeface="Calibri" panose="020F0502020204030204" pitchFamily="34" charset="0"/>
                <a:cs typeface="Calibri" panose="020F0502020204030204" pitchFamily="34" charset="0"/>
              </a:rPr>
              <a:t>celá částka poskytnutá z dotace může být uplatněna v rámci jedné položky, není potřeba ji poměrně rozdělovat</a:t>
            </a:r>
          </a:p>
          <a:p>
            <a:pPr marL="0" indent="0">
              <a:buNone/>
            </a:pPr>
            <a:endParaRPr lang="cs-CZ" i="1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Do </a:t>
            </a:r>
            <a:r>
              <a:rPr lang="cs-CZ" b="1" i="1">
                <a:latin typeface="Calibri" panose="020F0502020204030204" pitchFamily="34" charset="0"/>
                <a:cs typeface="Calibri" panose="020F0502020204030204" pitchFamily="34" charset="0"/>
              </a:rPr>
              <a:t>Soupisu dokladů </a:t>
            </a:r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zahrňte </a:t>
            </a:r>
            <a:r>
              <a:rPr lang="cs-CZ" b="1" u="sng">
                <a:latin typeface="Calibri" panose="020F0502020204030204" pitchFamily="34" charset="0"/>
                <a:cs typeface="Calibri" panose="020F0502020204030204" pitchFamily="34" charset="0"/>
              </a:rPr>
              <a:t>veškeré uznatelné výdaje projektu</a:t>
            </a:r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, tzn. dotace, spolufinancování, a další dle rozpočtu. Při vypořádání vycházejte z položek rozpočtu, který byl přílohou žádosti o dotaci – vyčíslené položky jsou </a:t>
            </a:r>
            <a:r>
              <a:rPr lang="cs-CZ" b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uznatelnými výdaji projektu</a:t>
            </a:r>
            <a:r>
              <a:rPr lang="cs-CZ" b="1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E8CC0C4-85DF-46F6-9D4E-2647C008D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575" y="2375414"/>
            <a:ext cx="6437934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86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FCE21D-D63A-47B7-A8CD-07B96FC77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524000"/>
            <a:ext cx="10933309" cy="748937"/>
          </a:xfrm>
        </p:spPr>
        <p:txBody>
          <a:bodyPr>
            <a:normAutofit fontScale="90000"/>
          </a:bodyPr>
          <a:lstStyle/>
          <a:p>
            <a:r>
              <a:rPr lang="cs-CZ"/>
              <a:t>Finanční vypořádání dotace                       5/6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67C65B9-5913-4345-B18C-4F19A0016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18820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u="sng">
                <a:latin typeface="+mn-lt"/>
              </a:rPr>
              <a:t>Změny rozpočtu bez písemného souhlasu poskytovatele (čl. IV. odst. 4 Smlouvy)</a:t>
            </a:r>
            <a:r>
              <a:rPr lang="cs-CZ">
                <a:latin typeface="+mn-lt"/>
              </a:rPr>
              <a:t>:</a:t>
            </a:r>
          </a:p>
          <a:p>
            <a:pPr marL="457200" indent="-457200">
              <a:buAutoNum type="alphaLcParenR"/>
            </a:pPr>
            <a:r>
              <a:rPr lang="cs-CZ">
                <a:latin typeface="+mn-lt"/>
              </a:rPr>
              <a:t>neuznatelné výdaje,</a:t>
            </a:r>
            <a:br>
              <a:rPr lang="cs-CZ" sz="1600">
                <a:latin typeface="+mn-lt"/>
              </a:rPr>
            </a:br>
            <a:r>
              <a:rPr lang="cs-CZ" sz="1400">
                <a:latin typeface="+mn-lt"/>
              </a:rPr>
              <a:t>není třeba zdůvodňovat</a:t>
            </a:r>
          </a:p>
          <a:p>
            <a:pPr marL="457200" indent="-457200">
              <a:buAutoNum type="alphaLcParenR"/>
            </a:pPr>
            <a:r>
              <a:rPr lang="cs-CZ">
                <a:latin typeface="+mn-lt"/>
              </a:rPr>
              <a:t>celkové uznatelné výdaje projektu se sníží maximálně o 30 %,</a:t>
            </a:r>
            <a:br>
              <a:rPr lang="cs-CZ" sz="1600">
                <a:latin typeface="+mn-lt"/>
              </a:rPr>
            </a:br>
            <a:r>
              <a:rPr lang="cs-CZ" sz="1400">
                <a:latin typeface="+mn-lt"/>
              </a:rPr>
              <a:t>není třeba zdůvodňovat</a:t>
            </a:r>
          </a:p>
          <a:p>
            <a:pPr marL="457200" indent="-457200">
              <a:buAutoNum type="alphaLcParenR"/>
            </a:pPr>
            <a:r>
              <a:rPr lang="cs-CZ">
                <a:latin typeface="+mn-lt"/>
              </a:rPr>
              <a:t>celkové uznatelné výdaje projektu se sníží v rozmezí 30 – 70 %,</a:t>
            </a:r>
            <a:br>
              <a:rPr lang="cs-CZ" sz="1600">
                <a:latin typeface="+mn-lt"/>
              </a:rPr>
            </a:br>
            <a:r>
              <a:rPr lang="cs-CZ" sz="1400">
                <a:latin typeface="+mn-lt"/>
              </a:rPr>
              <a:t>je třeba doložit </a:t>
            </a:r>
            <a:r>
              <a:rPr lang="cs-CZ" sz="1400">
                <a:solidFill>
                  <a:srgbClr val="FF0000"/>
                </a:solidFill>
                <a:latin typeface="+mn-lt"/>
              </a:rPr>
              <a:t>čestné prohlášení</a:t>
            </a:r>
            <a:r>
              <a:rPr lang="cs-CZ" sz="1400">
                <a:latin typeface="+mn-lt"/>
              </a:rPr>
              <a:t>, viz vzor na dotačním portálu</a:t>
            </a:r>
            <a:br>
              <a:rPr lang="cs-CZ" sz="1600">
                <a:latin typeface="+mn-lt"/>
              </a:rPr>
            </a:br>
            <a:endParaRPr lang="cs-CZ" sz="1600">
              <a:latin typeface="+mn-lt"/>
            </a:endParaRPr>
          </a:p>
          <a:p>
            <a:pPr marL="0" indent="0">
              <a:buNone/>
            </a:pPr>
            <a:r>
              <a:rPr lang="cs-CZ" sz="1600">
                <a:latin typeface="+mn-lt"/>
              </a:rPr>
              <a:t>Výše zmíněné změny lze provádět </a:t>
            </a:r>
            <a:r>
              <a:rPr lang="cs-CZ" sz="1600" u="sng">
                <a:latin typeface="+mn-lt"/>
              </a:rPr>
              <a:t>pouze v rámci položek rozpočtu</a:t>
            </a:r>
            <a:r>
              <a:rPr lang="cs-CZ" sz="1600">
                <a:latin typeface="+mn-lt"/>
              </a:rPr>
              <a:t>, který byl přílohou žádosti o dotaci. Jedná se pouze o změny počtu či množství jednotlivých položek za předpokladu, že bude dodržen účel dotace a nedojde ke změně poměru mezi investiční a neinvestiční částí. Výše zmíněné snížení se pak týká </a:t>
            </a:r>
            <a:r>
              <a:rPr lang="cs-CZ" sz="1600" u="sng">
                <a:latin typeface="+mn-lt"/>
              </a:rPr>
              <a:t>celého objemu uznatelných výdajů projektu </a:t>
            </a:r>
            <a:r>
              <a:rPr lang="cs-CZ" sz="1600">
                <a:latin typeface="+mn-lt"/>
              </a:rPr>
              <a:t>– některé položky rozpočtu lze tedy zcela vypustit, jiné navýšit, pokrátit apod.</a:t>
            </a:r>
          </a:p>
        </p:txBody>
      </p:sp>
    </p:spTree>
    <p:extLst>
      <p:ext uri="{BB962C8B-B14F-4D97-AF65-F5344CB8AC3E}">
        <p14:creationId xmlns:p14="http://schemas.microsoft.com/office/powerpoint/2010/main" val="1701338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887B90-90FE-4084-82BD-F57688A09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Finanční vypořádání dotace                       6/6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78FF4EC-214D-4585-B5D1-E164AA870F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489277"/>
          </a:xfrm>
        </p:spPr>
        <p:txBody>
          <a:bodyPr>
            <a:normAutofit fontScale="92500" lnSpcReduction="10000"/>
          </a:bodyPr>
          <a:lstStyle/>
          <a:p>
            <a:r>
              <a:rPr lang="cs-CZ">
                <a:latin typeface="+mn-lt"/>
              </a:rPr>
              <a:t>čl. IV. odst. 2 Smlouvy</a:t>
            </a:r>
          </a:p>
          <a:p>
            <a:r>
              <a:rPr lang="cs-CZ">
                <a:latin typeface="+mn-lt"/>
              </a:rPr>
              <a:t>poskytnutá dotace představuje max. </a:t>
            </a:r>
            <a:r>
              <a:rPr lang="cs-CZ" b="1">
                <a:latin typeface="+mn-lt"/>
              </a:rPr>
              <a:t>50 %</a:t>
            </a:r>
            <a:r>
              <a:rPr lang="cs-CZ">
                <a:latin typeface="+mn-lt"/>
              </a:rPr>
              <a:t> uznatelných výdajů projektu</a:t>
            </a:r>
          </a:p>
          <a:p>
            <a:r>
              <a:rPr lang="cs-CZ">
                <a:latin typeface="+mn-lt"/>
              </a:rPr>
              <a:t>pokud budou celkové uznatelné výdaje projektu nižší než součet poskytnuté dotace a povinného spolufinancování, </a:t>
            </a:r>
            <a:br>
              <a:rPr lang="cs-CZ" sz="1400">
                <a:latin typeface="+mn-lt"/>
              </a:rPr>
            </a:br>
            <a:r>
              <a:rPr lang="cs-CZ">
                <a:latin typeface="+mn-lt"/>
              </a:rPr>
              <a:t>je příjemce povinen vrátit poskytovateli prostředky, které přesáhnou částku odpovídající 50 % uznatelných výdajů projektu, a to do </a:t>
            </a:r>
            <a:r>
              <a:rPr lang="cs-CZ" b="1">
                <a:latin typeface="+mn-lt"/>
              </a:rPr>
              <a:t>31.01.2022</a:t>
            </a:r>
            <a:br>
              <a:rPr lang="cs-CZ" b="1">
                <a:latin typeface="+mn-lt"/>
              </a:rPr>
            </a:br>
            <a:br>
              <a:rPr lang="cs-CZ" b="1">
                <a:latin typeface="+mn-lt"/>
              </a:rPr>
            </a:br>
            <a:r>
              <a:rPr lang="cs-CZ" sz="1500">
                <a:latin typeface="+mn-lt"/>
              </a:rPr>
              <a:t>tzn. 50 % dotace + 50 % spolufinancování &gt; celkové uznatelné výdaje projektu</a:t>
            </a:r>
          </a:p>
          <a:p>
            <a:endParaRPr lang="cs-CZ" sz="1500">
              <a:latin typeface="+mn-lt"/>
            </a:endParaRPr>
          </a:p>
          <a:p>
            <a:r>
              <a:rPr lang="cs-CZ" sz="1400">
                <a:latin typeface="+mn-lt"/>
              </a:rPr>
              <a:t>př. dotace byla poskytnuta ve výši 30 000 Kč (50 %) + povinné spolufinancování je ve výši dalších 30 000 Kč (50 %) = 60 000 Kč </a:t>
            </a:r>
            <a:br>
              <a:rPr lang="cs-CZ" sz="1400">
                <a:latin typeface="+mn-lt"/>
              </a:rPr>
            </a:br>
            <a:br>
              <a:rPr lang="cs-CZ" sz="1400">
                <a:latin typeface="+mn-lt"/>
              </a:rPr>
            </a:br>
            <a:r>
              <a:rPr lang="cs-CZ" sz="1400">
                <a:latin typeface="+mn-lt"/>
              </a:rPr>
              <a:t>pokud by celkové uznatelné výdaje projektu klesly pod 60 000 Kč </a:t>
            </a:r>
            <a:r>
              <a:rPr lang="cs-CZ" sz="1400" i="1">
                <a:latin typeface="+mn-lt"/>
              </a:rPr>
              <a:t>(za dodržení podmínky, že by nedošlo k poklesu původního rozpočtu o více než 70 %!)</a:t>
            </a:r>
            <a:r>
              <a:rPr lang="cs-CZ" sz="1400">
                <a:latin typeface="+mn-lt"/>
              </a:rPr>
              <a:t>, </a:t>
            </a:r>
            <a:br>
              <a:rPr lang="cs-CZ" sz="1400">
                <a:latin typeface="+mn-lt"/>
              </a:rPr>
            </a:br>
            <a:r>
              <a:rPr lang="cs-CZ" sz="1400">
                <a:latin typeface="+mn-lt"/>
              </a:rPr>
              <a:t>např. na 40 000 Kč, byl by výpočet k vrácení části dotace následující:</a:t>
            </a:r>
            <a:br>
              <a:rPr lang="cs-CZ" sz="1400">
                <a:latin typeface="+mn-lt"/>
              </a:rPr>
            </a:br>
            <a:br>
              <a:rPr lang="cs-CZ" sz="1400">
                <a:latin typeface="+mn-lt"/>
              </a:rPr>
            </a:br>
            <a:r>
              <a:rPr lang="cs-CZ" sz="1400">
                <a:latin typeface="+mn-lt"/>
              </a:rPr>
              <a:t>40 000 Kč : 2 = 20 000 Kč (tedy 50 % z celkových uznatelných výdajů projektu)</a:t>
            </a:r>
            <a:br>
              <a:rPr lang="cs-CZ" sz="1400">
                <a:latin typeface="+mn-lt"/>
              </a:rPr>
            </a:br>
            <a:r>
              <a:rPr lang="cs-CZ" sz="1400">
                <a:latin typeface="+mn-lt"/>
              </a:rPr>
              <a:t>původních 30 000 Kč – 20 000 Kč = </a:t>
            </a:r>
            <a:r>
              <a:rPr lang="cs-CZ" sz="1400" b="1">
                <a:latin typeface="+mn-lt"/>
              </a:rPr>
              <a:t>10 000 Kč </a:t>
            </a:r>
            <a:r>
              <a:rPr lang="cs-CZ" sz="1400">
                <a:latin typeface="+mn-lt"/>
              </a:rPr>
              <a:t>(částka k vrácení poskytovateli)</a:t>
            </a:r>
          </a:p>
          <a:p>
            <a:pPr marL="0" indent="0">
              <a:buNone/>
            </a:pPr>
            <a:endParaRPr lang="cs-CZ" sz="140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98925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9C4D4D-41C4-4F90-8CAF-083BBBC65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90" y="1384664"/>
            <a:ext cx="10933309" cy="583473"/>
          </a:xfrm>
        </p:spPr>
        <p:txBody>
          <a:bodyPr>
            <a:normAutofit fontScale="90000"/>
          </a:bodyPr>
          <a:lstStyle/>
          <a:p>
            <a:r>
              <a:rPr lang="cs-CZ">
                <a:solidFill>
                  <a:srgbClr val="FF0000"/>
                </a:solidFill>
              </a:rPr>
              <a:t>Účetnictví příjemce dotace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A59BC4C-E1AD-4864-BE14-5DE58F346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185851"/>
            <a:ext cx="10933309" cy="4084320"/>
          </a:xfrm>
        </p:spPr>
        <p:txBody>
          <a:bodyPr>
            <a:normAutofit fontScale="92500" lnSpcReduction="20000"/>
          </a:bodyPr>
          <a:lstStyle/>
          <a:p>
            <a:r>
              <a:rPr lang="cs-CZ">
                <a:latin typeface="+mn-lt"/>
              </a:rPr>
              <a:t>čl. IV. odst. 12 Smlouvy</a:t>
            </a:r>
          </a:p>
          <a:p>
            <a:r>
              <a:rPr lang="cs-CZ" b="1" u="sng">
                <a:latin typeface="+mn-lt"/>
              </a:rPr>
              <a:t>každý</a:t>
            </a:r>
            <a:r>
              <a:rPr lang="cs-CZ" u="sng">
                <a:latin typeface="+mn-lt"/>
              </a:rPr>
              <a:t> příjemce dotace je povinen vést účetnictví</a:t>
            </a:r>
            <a:r>
              <a:rPr lang="cs-CZ">
                <a:latin typeface="+mn-lt"/>
              </a:rPr>
              <a:t>:</a:t>
            </a:r>
          </a:p>
          <a:p>
            <a:pPr marL="342900" indent="-342900">
              <a:buAutoNum type="alphaLcParenR"/>
            </a:pPr>
            <a:r>
              <a:rPr lang="cs-CZ">
                <a:latin typeface="+mn-lt"/>
              </a:rPr>
              <a:t>v souladu s obecně platnými předpisy, zejména zákonem č. 563/1991 Sb., o účetnictví, ve znění pozdějších předpisů </a:t>
            </a:r>
            <a:r>
              <a:rPr lang="cs-CZ" b="1">
                <a:latin typeface="+mn-lt"/>
              </a:rPr>
              <a:t>nebo</a:t>
            </a:r>
          </a:p>
          <a:p>
            <a:pPr marL="342900" indent="-342900">
              <a:buAutoNum type="alphaLcParenR"/>
            </a:pPr>
            <a:r>
              <a:rPr lang="cs-CZ">
                <a:latin typeface="+mn-lt"/>
              </a:rPr>
              <a:t>pokud nevede účetnictví podle tohoto zákona, je povinen vést </a:t>
            </a:r>
            <a:r>
              <a:rPr lang="cs-CZ" b="1">
                <a:latin typeface="+mn-lt"/>
              </a:rPr>
              <a:t>daňovou evidenci </a:t>
            </a:r>
            <a:r>
              <a:rPr lang="cs-CZ">
                <a:latin typeface="+mn-lt"/>
              </a:rPr>
              <a:t>dle zákona č. 586/1992 Sb., o daních z příjmů, ve znění pozdějších přepisů, </a:t>
            </a:r>
            <a:r>
              <a:rPr lang="cs-CZ" b="1">
                <a:latin typeface="+mn-lt"/>
              </a:rPr>
              <a:t>v písemné formě,</a:t>
            </a:r>
            <a:endParaRPr lang="cs-CZ">
              <a:latin typeface="+mn-lt"/>
            </a:endParaRPr>
          </a:p>
          <a:p>
            <a:pPr marL="342900" indent="-342900">
              <a:buAutoNum type="alphaLcParenR"/>
            </a:pPr>
            <a:endParaRPr lang="cs-CZ">
              <a:latin typeface="+mn-lt"/>
            </a:endParaRPr>
          </a:p>
          <a:p>
            <a:r>
              <a:rPr lang="cs-CZ" u="sng">
                <a:latin typeface="+mn-lt"/>
              </a:rPr>
              <a:t>příjemce je povinen zajistit řádné a </a:t>
            </a:r>
            <a:r>
              <a:rPr lang="cs-CZ" b="1" u="sng">
                <a:latin typeface="+mn-lt"/>
              </a:rPr>
              <a:t>oddělené sledování čerpání dotace</a:t>
            </a:r>
            <a:r>
              <a:rPr lang="cs-CZ" u="sng">
                <a:latin typeface="+mn-lt"/>
              </a:rPr>
              <a:t> v případě</a:t>
            </a:r>
            <a:r>
              <a:rPr lang="cs-CZ">
                <a:latin typeface="+mn-lt"/>
              </a:rPr>
              <a:t>:</a:t>
            </a:r>
          </a:p>
          <a:p>
            <a:pPr marL="0" indent="0">
              <a:buNone/>
            </a:pPr>
            <a:r>
              <a:rPr lang="cs-CZ" b="1">
                <a:latin typeface="+mn-lt"/>
              </a:rPr>
              <a:t>příjemce ad a) </a:t>
            </a:r>
            <a:r>
              <a:rPr lang="cs-CZ">
                <a:latin typeface="+mn-lt"/>
              </a:rPr>
              <a:t>v účetnictví, např. formou analytického členění, členění podle středisek apod. </a:t>
            </a:r>
            <a:r>
              <a:rPr lang="cs-CZ" b="1">
                <a:latin typeface="+mn-lt"/>
              </a:rPr>
              <a:t>nebo</a:t>
            </a:r>
          </a:p>
          <a:p>
            <a:pPr marL="0" indent="0">
              <a:buNone/>
            </a:pPr>
            <a:r>
              <a:rPr lang="cs-CZ" b="1">
                <a:latin typeface="+mn-lt"/>
              </a:rPr>
              <a:t>příjemce ad b) </a:t>
            </a:r>
            <a:r>
              <a:rPr lang="cs-CZ">
                <a:latin typeface="+mn-lt"/>
              </a:rPr>
              <a:t>tak, aby uskutečněné příjmy a výdaje byly vedeny analyticky ve vztahu k dotaci,</a:t>
            </a:r>
          </a:p>
          <a:p>
            <a:pPr marL="0" indent="0">
              <a:buNone/>
            </a:pPr>
            <a:endParaRPr lang="cs-CZ">
              <a:latin typeface="+mn-lt"/>
            </a:endParaRPr>
          </a:p>
          <a:p>
            <a:r>
              <a:rPr lang="cs-CZ">
                <a:latin typeface="+mn-lt"/>
              </a:rPr>
              <a:t>příjemce, který vede </a:t>
            </a:r>
            <a:r>
              <a:rPr lang="cs-CZ" b="1">
                <a:solidFill>
                  <a:srgbClr val="FF0000"/>
                </a:solidFill>
                <a:latin typeface="+mn-lt"/>
              </a:rPr>
              <a:t>podvojné účetnictví</a:t>
            </a:r>
            <a:r>
              <a:rPr lang="cs-CZ" b="1">
                <a:solidFill>
                  <a:srgbClr val="4B5DFD"/>
                </a:solidFill>
                <a:latin typeface="+mn-lt"/>
              </a:rPr>
              <a:t>,</a:t>
            </a:r>
            <a:r>
              <a:rPr lang="cs-CZ" b="1">
                <a:solidFill>
                  <a:srgbClr val="FF0000"/>
                </a:solidFill>
                <a:latin typeface="+mn-lt"/>
              </a:rPr>
              <a:t> </a:t>
            </a:r>
            <a:r>
              <a:rPr lang="cs-CZ">
                <a:latin typeface="+mn-lt"/>
              </a:rPr>
              <a:t>je povinen doložit k finančnímu vypořádání dotace </a:t>
            </a:r>
            <a:r>
              <a:rPr lang="cs-CZ" b="1">
                <a:latin typeface="+mn-lt"/>
              </a:rPr>
              <a:t>výpis z účetnictví </a:t>
            </a:r>
            <a:r>
              <a:rPr lang="cs-CZ">
                <a:latin typeface="+mn-lt"/>
              </a:rPr>
              <a:t>– </a:t>
            </a:r>
            <a:r>
              <a:rPr lang="cs-CZ" sz="1500">
                <a:latin typeface="+mn-lt"/>
              </a:rPr>
              <a:t>tj. výpis obratů účtů za použití výběru podle zvoleného oddělovacího kritéria, tedy účetních zápisů, kterými byly zachyceny účetní případy související s čerpáním a případně přijetím dotace – </a:t>
            </a:r>
            <a:r>
              <a:rPr lang="cs-CZ" sz="1500" u="sng">
                <a:latin typeface="+mn-lt"/>
              </a:rPr>
              <a:t>z výpisu musí být patrné, že čerpání dotace je sledováno odděleně od ostatních zdrojů financování projektu</a:t>
            </a:r>
            <a:r>
              <a:rPr lang="cs-CZ" sz="1500">
                <a:latin typeface="+mn-lt"/>
              </a:rPr>
              <a:t>.</a:t>
            </a:r>
          </a:p>
          <a:p>
            <a:pPr marL="0" indent="0">
              <a:buNone/>
            </a:pPr>
            <a:endParaRPr lang="cs-CZ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018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1ECDC20-B850-4796-B95B-BA273E1F5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1/4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FAA45F9-12FF-4ED4-BDC4-4AF22367F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701911"/>
          </a:xfrm>
        </p:spPr>
        <p:txBody>
          <a:bodyPr>
            <a:normAutofit/>
          </a:bodyPr>
          <a:lstStyle/>
          <a:p>
            <a:r>
              <a:rPr lang="cs-CZ" sz="1800">
                <a:latin typeface="Calibri" panose="020F0502020204030204" pitchFamily="34" charset="0"/>
                <a:cs typeface="Calibri" panose="020F0502020204030204" pitchFamily="34" charset="0"/>
              </a:rPr>
              <a:t>čl. IV. odst. 12 a 15 Smlouvy</a:t>
            </a:r>
          </a:p>
          <a:p>
            <a:r>
              <a:rPr lang="cs-CZ" sz="1800" u="sng">
                <a:latin typeface="Calibri" panose="020F0502020204030204" pitchFamily="34" charset="0"/>
                <a:cs typeface="Calibri" panose="020F0502020204030204" pitchFamily="34" charset="0"/>
              </a:rPr>
              <a:t>k vypořádání dotace je třeba doložit kopie prvotních dokladů (dále viz slide DOKLADY </a:t>
            </a:r>
            <a:r>
              <a:rPr lang="cs-CZ" u="sng">
                <a:latin typeface="Calibri" panose="020F0502020204030204" pitchFamily="34" charset="0"/>
                <a:cs typeface="Calibri" panose="020F0502020204030204" pitchFamily="34" charset="0"/>
              </a:rPr>
              <a:t>4/4</a:t>
            </a:r>
            <a:r>
              <a:rPr lang="cs-CZ" sz="1800" u="sng">
                <a:latin typeface="Calibri" panose="020F0502020204030204" pitchFamily="34" charset="0"/>
                <a:cs typeface="Calibri" panose="020F0502020204030204" pitchFamily="34" charset="0"/>
              </a:rPr>
              <a:t>):</a:t>
            </a:r>
          </a:p>
          <a:p>
            <a:pPr marL="457200" indent="-457200">
              <a:buAutoNum type="alphaLcParenR"/>
            </a:pPr>
            <a:r>
              <a:rPr lang="cs-CZ" sz="1800">
                <a:latin typeface="Calibri" panose="020F0502020204030204" pitchFamily="34" charset="0"/>
                <a:cs typeface="Calibri" panose="020F0502020204030204" pitchFamily="34" charset="0"/>
              </a:rPr>
              <a:t>prokazující čerpání dotace,</a:t>
            </a:r>
          </a:p>
          <a:p>
            <a:pPr marL="457200" indent="-457200">
              <a:buAutoNum type="alphaLcParenR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1800">
                <a:latin typeface="Calibri" panose="020F0502020204030204" pitchFamily="34" charset="0"/>
                <a:cs typeface="Calibri" panose="020F0502020204030204" pitchFamily="34" charset="0"/>
              </a:rPr>
              <a:t>rokazující povinné spolufinancování </a:t>
            </a:r>
            <a:r>
              <a:rPr lang="cs-CZ" sz="1600">
                <a:latin typeface="Calibri" panose="020F0502020204030204" pitchFamily="34" charset="0"/>
                <a:cs typeface="Calibri" panose="020F0502020204030204" pitchFamily="34" charset="0"/>
              </a:rPr>
              <a:t>(50 %)</a:t>
            </a:r>
            <a:endParaRPr lang="cs-CZ" sz="18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cs-CZ" sz="18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1800" u="sng">
                <a:latin typeface="Calibri" panose="020F0502020204030204" pitchFamily="34" charset="0"/>
                <a:cs typeface="Calibri" panose="020F0502020204030204" pitchFamily="34" charset="0"/>
              </a:rPr>
              <a:t>k vypořádání dotace není třeba dokládat kopie prvotních dokladů:</a:t>
            </a:r>
          </a:p>
          <a:p>
            <a:pPr marL="457200" indent="-457200">
              <a:buAutoNum type="alphaLcParenR"/>
            </a:pPr>
            <a:r>
              <a:rPr lang="cs-CZ" sz="1800">
                <a:latin typeface="Calibri" panose="020F0502020204030204" pitchFamily="34" charset="0"/>
                <a:cs typeface="Calibri" panose="020F0502020204030204" pitchFamily="34" charset="0"/>
              </a:rPr>
              <a:t>nad rámec spolufinancování – uvádí se pouze v Soupisu dokladů,</a:t>
            </a:r>
          </a:p>
        </p:txBody>
      </p:sp>
    </p:spTree>
    <p:extLst>
      <p:ext uri="{BB962C8B-B14F-4D97-AF65-F5344CB8AC3E}">
        <p14:creationId xmlns:p14="http://schemas.microsoft.com/office/powerpoint/2010/main" val="2416037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773AAF5-1D51-4AAF-B431-E9CE973AD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2/4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4409BA8-9207-4D7F-BCA7-657C0F098F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384411"/>
          </a:xfrm>
        </p:spPr>
        <p:txBody>
          <a:bodyPr>
            <a:normAutofit/>
          </a:bodyPr>
          <a:lstStyle/>
          <a:p>
            <a:r>
              <a:rPr lang="cs-CZ" u="sng">
                <a:latin typeface="Calibri" panose="020F0502020204030204" pitchFamily="34" charset="0"/>
                <a:cs typeface="Calibri" panose="020F0502020204030204" pitchFamily="34" charset="0"/>
              </a:rPr>
              <a:t>kopiemi prvotních dokladů se rozumí </a:t>
            </a:r>
            <a:r>
              <a:rPr lang="cs-CZ" sz="1400" u="sng">
                <a:latin typeface="Calibri" panose="020F0502020204030204" pitchFamily="34" charset="0"/>
                <a:cs typeface="Calibri" panose="020F0502020204030204" pitchFamily="34" charset="0"/>
              </a:rPr>
              <a:t>(dle druhu výdaje a způsobu vedení účetnictví příjemce):</a:t>
            </a:r>
          </a:p>
          <a:p>
            <a:pPr marL="457200" indent="-457200">
              <a:buAutoNum type="alphaLcParenR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smlouvy, dohody o pracovní činnosti, dohody o provedení práce apod.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- nejčastější chyby: chybí údaje o projektu, o částce, která má být vyplacena, není specifikována vykonávaná činnost, není doložen cenový rozpis, chybí podpisy </a:t>
            </a:r>
          </a:p>
          <a:p>
            <a:pPr marL="457200" indent="-457200">
              <a:buAutoNum type="alphaLcParenR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objednávky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- pokud není z jiného dokladu jasně patrné, k jakému projektu se vztahuje, jak byla vyčíslena výsledná částka na dokladu apod.</a:t>
            </a:r>
          </a:p>
          <a:p>
            <a:pPr marL="457200" indent="-457200">
              <a:buAutoNum type="alphaLcParenR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faktury</a:t>
            </a:r>
            <a:b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- nejčastější chyby: chybné údaje o příjemci; chybí rozpis částky (množství, cena za kus, např. u nákupu materiálu), chybí specifikace služeb – </a:t>
            </a:r>
            <a:r>
              <a:rPr lang="cs-CZ" sz="1400" u="sng">
                <a:latin typeface="Calibri" panose="020F0502020204030204" pitchFamily="34" charset="0"/>
                <a:cs typeface="Calibri" panose="020F0502020204030204" pitchFamily="34" charset="0"/>
              </a:rPr>
              <a:t>v těchto případech je nutno dodat např. objednávku, kde budou všechny potřené údaje</a:t>
            </a: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, apod.</a:t>
            </a:r>
            <a:endParaRPr lang="cs-CZ" sz="1400" u="sng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390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15BE68-62E1-41C9-B97D-0745FE64E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 3/4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E020FE-B142-46DD-9C80-35B8CD3D6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801300"/>
          </a:xfrm>
        </p:spPr>
        <p:txBody>
          <a:bodyPr>
            <a:normAutofit/>
          </a:bodyPr>
          <a:lstStyle/>
          <a:p>
            <a:pPr marL="457200" indent="-457200">
              <a:buAutoNum type="alphaLcParenR" startAt="4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paragony</a:t>
            </a:r>
          </a:p>
          <a:p>
            <a:pPr marL="0" indent="0">
              <a:buNone/>
            </a:pPr>
            <a:endParaRPr lang="cs-CZ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e)     doklad o zaplacení:</a:t>
            </a:r>
          </a:p>
          <a:p>
            <a:pPr marL="571500" lvl="1" indent="-342900">
              <a:buAutoNum type="arabicPeriod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výpis z účtu</a:t>
            </a:r>
            <a:br>
              <a:rPr lang="cs-CZ" sz="190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- nejčastější chyby: výpis dodán bez hlavičky, není jasné, z jakého účtu bylo placeno, placeno na jiné číslo účtu, než je uvedeno na dokladu (př. faktuře)</a:t>
            </a:r>
          </a:p>
          <a:p>
            <a:pPr marL="571500" lvl="1" indent="-342900">
              <a:buAutoNum type="arabicPeriod"/>
            </a:pPr>
            <a:r>
              <a:rPr lang="cs-CZ">
                <a:latin typeface="Calibri" panose="020F0502020204030204" pitchFamily="34" charset="0"/>
                <a:cs typeface="Calibri" panose="020F0502020204030204" pitchFamily="34" charset="0"/>
              </a:rPr>
              <a:t>pokladní doklad</a:t>
            </a:r>
            <a:br>
              <a:rPr lang="cs-CZ" sz="190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cs-CZ" sz="1400" u="sng">
                <a:latin typeface="Calibri" panose="020F0502020204030204" pitchFamily="34" charset="0"/>
                <a:cs typeface="Calibri" panose="020F0502020204030204" pitchFamily="34" charset="0"/>
              </a:rPr>
              <a:t>z dokladů musí být patrno, že částka byla předána dodavateli </a:t>
            </a:r>
            <a:r>
              <a:rPr lang="cs-CZ" sz="1400">
                <a:latin typeface="Calibri" panose="020F0502020204030204" pitchFamily="34" charset="0"/>
                <a:cs typeface="Calibri" panose="020F0502020204030204" pitchFamily="34" charset="0"/>
              </a:rPr>
              <a:t>– tzn. jeho podpis je na výdajovém pokladním dokladu, je navíc dodán příjmový pokladní doklad dodavatele, informace o zaplacení je výslovně zmíněna na faktuře, v textu smlouvy apod.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7254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62A93-B0C3-4112-96A9-61626C99E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Doklady                                                        4/4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C079B0-6594-4BEC-8B16-4ED7241BDF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141556"/>
          </a:xfrm>
        </p:spPr>
        <p:txBody>
          <a:bodyPr>
            <a:normAutofit/>
          </a:bodyPr>
          <a:lstStyle/>
          <a:p>
            <a:r>
              <a:rPr lang="cs-CZ" u="sng" dirty="0">
                <a:latin typeface="Calibri" panose="020F0502020204030204" pitchFamily="34" charset="0"/>
                <a:cs typeface="Calibri" panose="020F0502020204030204" pitchFamily="34" charset="0"/>
              </a:rPr>
              <a:t>prvotní doklady prokazující </a:t>
            </a:r>
            <a:r>
              <a:rPr lang="cs-CZ" b="1" u="sng" dirty="0">
                <a:latin typeface="Calibri" panose="020F0502020204030204" pitchFamily="34" charset="0"/>
                <a:cs typeface="Calibri" panose="020F0502020204030204" pitchFamily="34" charset="0"/>
              </a:rPr>
              <a:t>použití dotace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cs-CZ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originály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dokladů jsou označeny uvedením </a:t>
            </a:r>
            <a:r>
              <a:rPr lang="cs-CZ" i="1" dirty="0">
                <a:latin typeface="Calibri" panose="020F0502020204030204" pitchFamily="34" charset="0"/>
                <a:cs typeface="Calibri" panose="020F0502020204030204" pitchFamily="34" charset="0"/>
              </a:rPr>
              <a:t>„JMK, č. </a:t>
            </a:r>
            <a:r>
              <a:rPr lang="cs-CZ" i="1" dirty="0" err="1">
                <a:latin typeface="Calibri" panose="020F0502020204030204" pitchFamily="34" charset="0"/>
                <a:cs typeface="Calibri" panose="020F0502020204030204" pitchFamily="34" charset="0"/>
              </a:rPr>
              <a:t>dot</a:t>
            </a:r>
            <a:r>
              <a:rPr lang="cs-CZ" i="1" dirty="0">
                <a:latin typeface="Calibri" panose="020F0502020204030204" pitchFamily="34" charset="0"/>
                <a:cs typeface="Calibri" panose="020F0502020204030204" pitchFamily="34" charset="0"/>
              </a:rPr>
              <a:t>. smlouvy …, v částce …“,</a:t>
            </a: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př. </a:t>
            </a:r>
            <a:r>
              <a:rPr lang="cs-CZ" sz="1400" i="1" dirty="0">
                <a:latin typeface="Calibri" panose="020F0502020204030204" pitchFamily="34" charset="0"/>
                <a:cs typeface="Calibri" panose="020F0502020204030204" pitchFamily="34" charset="0"/>
              </a:rPr>
              <a:t>JMK, JMK01010/21/OK, v částce 5 000,- </a:t>
            </a:r>
            <a:r>
              <a:rPr lang="cs-CZ" sz="1400" dirty="0">
                <a:latin typeface="Calibri" panose="020F0502020204030204" pitchFamily="34" charset="0"/>
                <a:cs typeface="Calibri" panose="020F0502020204030204" pitchFamily="34" charset="0"/>
              </a:rPr>
              <a:t>- částka v označení se uvádí dle rozpisu v tabulce Finančního  vypořádání u jednotlivých položek</a:t>
            </a: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- k finančnímu vypořádání jsou přikládány </a:t>
            </a:r>
            <a:r>
              <a:rPr lang="cs-CZ" u="sng" dirty="0">
                <a:latin typeface="Calibri" panose="020F0502020204030204" pitchFamily="34" charset="0"/>
                <a:cs typeface="Calibri" panose="020F0502020204030204" pitchFamily="34" charset="0"/>
              </a:rPr>
              <a:t>kopie takto označených originálů,</a:t>
            </a:r>
            <a:br>
              <a:rPr lang="cs-CZ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- označení se provede zejména na smlouvách, fakturách, paragonech, pokladních dokladech a výpisech z účtu,</a:t>
            </a:r>
          </a:p>
          <a:p>
            <a:pPr marL="0" indent="0">
              <a:buNone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u="sng" dirty="0">
                <a:latin typeface="Calibri" panose="020F0502020204030204" pitchFamily="34" charset="0"/>
                <a:cs typeface="Calibri" panose="020F0502020204030204" pitchFamily="34" charset="0"/>
              </a:rPr>
              <a:t>prvotní doklady prokazující </a:t>
            </a:r>
            <a:r>
              <a:rPr lang="cs-CZ" b="1" u="sng" dirty="0">
                <a:latin typeface="Calibri" panose="020F0502020204030204" pitchFamily="34" charset="0"/>
                <a:cs typeface="Calibri" panose="020F0502020204030204" pitchFamily="34" charset="0"/>
              </a:rPr>
              <a:t>povinné spolufinancování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  <a:b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- se neoznačují, dokládají se kopie.</a:t>
            </a:r>
          </a:p>
        </p:txBody>
      </p:sp>
    </p:spTree>
    <p:extLst>
      <p:ext uri="{BB962C8B-B14F-4D97-AF65-F5344CB8AC3E}">
        <p14:creationId xmlns:p14="http://schemas.microsoft.com/office/powerpoint/2010/main" val="1732121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E73300-FD67-41F0-B944-F422DFFC2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Propagace projektu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2767536-62DF-4C7D-A540-885DD4530E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378338"/>
          </a:xfrm>
        </p:spPr>
        <p:txBody>
          <a:bodyPr>
            <a:normAutofit fontScale="25000" lnSpcReduction="20000"/>
          </a:bodyPr>
          <a:lstStyle/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a) </a:t>
            </a:r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logo Jihomoravského kraje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(v souladu s Manuálem jednotného vizuálního stylu JMK)</a:t>
            </a: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b) </a:t>
            </a:r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informativní text o spolufinancování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 z finančních prostředků JMK </a:t>
            </a:r>
            <a:b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např.: Podpořil Jihomoravský kraj, Spolufinancováno Jihomoravským krajem, atd.</a:t>
            </a:r>
            <a:b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cs-CZ" sz="56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7200" b="1">
                <a:latin typeface="Calibri" panose="020F0502020204030204" pitchFamily="34" charset="0"/>
                <a:cs typeface="Calibri" panose="020F0502020204030204" pitchFamily="34" charset="0"/>
              </a:rPr>
              <a:t>propagační prostředky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: webové stránky, brožury, letáky, plakáty,  články, recenze, tiskové zprávy, reportáže, atd. </a:t>
            </a:r>
          </a:p>
          <a:p>
            <a:endParaRPr lang="cs-CZ" sz="7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7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7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sz="72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propagace projektu musí být souladu s </a:t>
            </a:r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Pravidly pro publicitu </a:t>
            </a:r>
            <a:r>
              <a:rPr lang="cs-CZ" sz="7200">
                <a:latin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cs-CZ" sz="7200" u="sng">
                <a:latin typeface="Calibri" panose="020F0502020204030204" pitchFamily="34" charset="0"/>
                <a:cs typeface="Calibri" panose="020F0502020204030204" pitchFamily="34" charset="0"/>
              </a:rPr>
              <a:t> Manuálem jednotného vizuálního stylu 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dostupné ke stažení zde: 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https://dotace.kr-jihomoravsky.cz/Articles/778-2-Dokumenty+ke+stazeni.aspx</a:t>
            </a:r>
            <a:r>
              <a:rPr lang="cs-CZ" sz="560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endParaRPr lang="cs-CZ" sz="7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 descr="Obsah obrázku text, klipart&#10;&#10;Popis byl vytvořen automaticky">
            <a:extLst>
              <a:ext uri="{FF2B5EF4-FFF2-40B4-BE49-F238E27FC236}">
                <a16:creationId xmlns:a16="http://schemas.microsoft.com/office/drawing/2014/main" id="{8F828DD5-BDD1-4208-B93C-F50AF84D9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956" y="4427702"/>
            <a:ext cx="3885623" cy="93049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53349493-59A9-49D7-8674-EAA1885758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51" t="38333" r="17422" b="29028"/>
          <a:stretch/>
        </p:blipFill>
        <p:spPr>
          <a:xfrm>
            <a:off x="6263044" y="4405942"/>
            <a:ext cx="4048125" cy="91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175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50D613-BABF-479F-A1E7-4583D6CAE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Důsledky porušení povinností příjemce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93F720-392B-4009-B489-DCB8A0F31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3599612"/>
          </a:xfrm>
        </p:spPr>
        <p:txBody>
          <a:bodyPr/>
          <a:lstStyle/>
          <a:p>
            <a:r>
              <a:rPr lang="cs-CZ">
                <a:latin typeface="+mn-lt"/>
              </a:rPr>
              <a:t>Porušením rozpočtové kázně je každé </a:t>
            </a:r>
            <a:r>
              <a:rPr lang="cs-CZ" b="1">
                <a:latin typeface="+mn-lt"/>
              </a:rPr>
              <a:t>neoprávněné použití </a:t>
            </a:r>
            <a:r>
              <a:rPr lang="cs-CZ">
                <a:latin typeface="+mn-lt"/>
              </a:rPr>
              <a:t>nebo </a:t>
            </a:r>
            <a:r>
              <a:rPr lang="cs-CZ" b="1">
                <a:latin typeface="+mn-lt"/>
              </a:rPr>
              <a:t>zadržení peněžních prostředků </a:t>
            </a:r>
            <a:r>
              <a:rPr lang="cs-CZ">
                <a:latin typeface="+mn-lt"/>
              </a:rPr>
              <a:t>poskytnutých jako dotace z rozpočtu JMK. Poskytovatel postupuje dle § 22 zákona č. 250/2000 Sb. o rozpočtových pravidlech územních rozpočtů.</a:t>
            </a:r>
          </a:p>
          <a:p>
            <a:r>
              <a:rPr lang="cs-CZ" b="1">
                <a:latin typeface="+mn-lt"/>
              </a:rPr>
              <a:t>Méně závažné porušení </a:t>
            </a:r>
            <a:r>
              <a:rPr lang="cs-CZ">
                <a:latin typeface="+mn-lt"/>
              </a:rPr>
              <a:t>– </a:t>
            </a:r>
            <a:r>
              <a:rPr lang="cs-CZ" sz="1600">
                <a:latin typeface="+mn-lt"/>
              </a:rPr>
              <a:t>předložení závěrečné zprávy po stanovené lhůtě, závěrečná zpráva neobsahuje povinné náležitosti, příjemce neinformuje poskytovatele o všech změnách, které by mohly zhoršit jeho pozici jako věřitele. </a:t>
            </a:r>
          </a:p>
          <a:p>
            <a:r>
              <a:rPr lang="cs-CZ">
                <a:latin typeface="+mn-lt"/>
              </a:rPr>
              <a:t>Odvod za méně závažná porušení rozpočtové kázně se stanoví ve výši 1 % - 2 % poskytnuté dotace, dle čl. VI. odst. 3 Smlouvy. </a:t>
            </a:r>
          </a:p>
          <a:p>
            <a:r>
              <a:rPr lang="cs-CZ" b="1">
                <a:latin typeface="+mn-lt"/>
              </a:rPr>
              <a:t>Závažné porušení </a:t>
            </a:r>
            <a:r>
              <a:rPr lang="cs-CZ">
                <a:latin typeface="+mn-lt"/>
              </a:rPr>
              <a:t>– </a:t>
            </a:r>
            <a:r>
              <a:rPr lang="cs-CZ" sz="1600">
                <a:latin typeface="+mn-lt"/>
              </a:rPr>
              <a:t>nedodržení účelu poskytnuté dotace, porušení povinností, které nejsou stanoveny jako méně závažné porušení rozpočtové kázně.</a:t>
            </a:r>
          </a:p>
          <a:p>
            <a:r>
              <a:rPr lang="cs-CZ">
                <a:latin typeface="+mn-lt"/>
              </a:rPr>
              <a:t>Za porušení rozpočtové kázně se stanoví odvod a penále, a to maximálně do výše poskytnutý finančních prostředků z rozpočtu JMK.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670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779E6-ED92-4EA2-84FB-4F868CBD4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/>
              <a:t>Kontakty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7F3D37-75D6-480A-A2B6-0BD3F1626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491" y="2876689"/>
            <a:ext cx="10933309" cy="2665695"/>
          </a:xfrm>
        </p:spPr>
        <p:txBody>
          <a:bodyPr>
            <a:normAutofit/>
          </a:bodyPr>
          <a:lstStyle/>
          <a:p>
            <a:r>
              <a:rPr lang="cs-CZ" sz="1900" u="sng">
                <a:latin typeface="+mn-lt"/>
              </a:rPr>
              <a:t>Dotační program:</a:t>
            </a:r>
          </a:p>
          <a:p>
            <a:r>
              <a:rPr lang="cs-CZ" sz="1900">
                <a:latin typeface="+mn-lt"/>
              </a:rPr>
              <a:t>Ing. Iva Čechová Houbová, tel. 541 652 350 </a:t>
            </a:r>
            <a:r>
              <a:rPr lang="cs-CZ" b="0" i="0">
                <a:solidFill>
                  <a:srgbClr val="0078D4"/>
                </a:solidFill>
                <a:effectLst/>
                <a:latin typeface="+mn-lt"/>
                <a:hlinkClick r:id="rId2"/>
              </a:rPr>
              <a:t>cechova.iva@jmk.cz</a:t>
            </a:r>
            <a:endParaRPr lang="cs-CZ" b="0" i="0">
              <a:solidFill>
                <a:srgbClr val="0078D4"/>
              </a:solidFill>
              <a:effectLst/>
              <a:latin typeface="+mn-lt"/>
            </a:endParaRPr>
          </a:p>
          <a:p>
            <a:endParaRPr lang="cs-CZ">
              <a:latin typeface="+mn-lt"/>
            </a:endParaRPr>
          </a:p>
          <a:p>
            <a:r>
              <a:rPr lang="cs-CZ" sz="1900" u="sng">
                <a:latin typeface="+mn-lt"/>
              </a:rPr>
              <a:t>Kontakt pro finanční vypořádání dotací</a:t>
            </a:r>
            <a:r>
              <a:rPr lang="cs-CZ" sz="1900">
                <a:latin typeface="+mn-lt"/>
              </a:rPr>
              <a:t>:</a:t>
            </a:r>
          </a:p>
          <a:p>
            <a:r>
              <a:rPr lang="cs-CZ" sz="1900">
                <a:latin typeface="+mn-lt"/>
              </a:rPr>
              <a:t>Bc. Veronika Plachá, tel. 541 652 910, </a:t>
            </a:r>
            <a:r>
              <a:rPr lang="cs-CZ">
                <a:latin typeface="+mn-lt"/>
                <a:hlinkClick r:id="rId3"/>
              </a:rPr>
              <a:t>placha.veronika@jmk.cz</a:t>
            </a:r>
            <a:endParaRPr lang="cs-CZ">
              <a:latin typeface="+mn-lt"/>
            </a:endParaRPr>
          </a:p>
          <a:p>
            <a:r>
              <a:rPr lang="cs-CZ" sz="1900">
                <a:latin typeface="+mn-lt"/>
              </a:rPr>
              <a:t>Ing. Ivona Nodžáková, tel. 541 652 370, </a:t>
            </a:r>
            <a:r>
              <a:rPr lang="cs-CZ">
                <a:latin typeface="+mn-lt"/>
                <a:hlinkClick r:id="rId4"/>
              </a:rPr>
              <a:t>nodzakova.ivona@jmk.cz</a:t>
            </a:r>
            <a:endParaRPr lang="cs-CZ">
              <a:latin typeface="+mn-lt"/>
            </a:endParaRPr>
          </a:p>
          <a:p>
            <a:pPr marL="0" indent="0">
              <a:buNone/>
            </a:pPr>
            <a:endParaRPr lang="cs-CZ" sz="1900">
              <a:latin typeface="+mn-lt"/>
            </a:endParaRPr>
          </a:p>
          <a:p>
            <a:pPr marL="0" indent="0">
              <a:buNone/>
            </a:pPr>
            <a:endParaRPr lang="cs-CZ" sz="1900">
              <a:latin typeface="+mn-lt"/>
            </a:endParaRP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0755F5F8-78B2-491E-A0AB-E314C6C59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443706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cs-CZ" altLang="cs-CZ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83709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iv1" id="{A894A03C-EA42-4A1D-9411-BCE6795F03A3}" vid="{8DDD4D1B-25A9-4DDF-8CBE-2709426FE0E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420F35683F3AE4BA0C69A07D288F0F9" ma:contentTypeVersion="12" ma:contentTypeDescription="Vytvoří nový dokument" ma:contentTypeScope="" ma:versionID="4761837a710041941f2c29262a2145b1">
  <xsd:schema xmlns:xsd="http://www.w3.org/2001/XMLSchema" xmlns:xs="http://www.w3.org/2001/XMLSchema" xmlns:p="http://schemas.microsoft.com/office/2006/metadata/properties" xmlns:ns2="d2399262-2c93-47e8-bb25-1cf69ecd43d2" xmlns:ns3="9cccfaa7-4bf1-42b3-8b91-9fb81b7f9697" targetNamespace="http://schemas.microsoft.com/office/2006/metadata/properties" ma:root="true" ma:fieldsID="2f68c10418e74db94de75de91839e336" ns2:_="" ns3:_="">
    <xsd:import namespace="d2399262-2c93-47e8-bb25-1cf69ecd43d2"/>
    <xsd:import namespace="9cccfaa7-4bf1-42b3-8b91-9fb81b7f969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99262-2c93-47e8-bb25-1cf69ecd43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ccfaa7-4bf1-42b3-8b91-9fb81b7f9697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CEA2C08-D008-4C4A-A9D9-63A3479A091E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9cccfaa7-4bf1-42b3-8b91-9fb81b7f9697"/>
    <ds:schemaRef ds:uri="d2399262-2c93-47e8-bb25-1cf69ecd43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9800F29-D4E6-4195-8C0F-0C8BC83CA8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399262-2c93-47e8-bb25-1cf69ecd43d2"/>
    <ds:schemaRef ds:uri="9cccfaa7-4bf1-42b3-8b91-9fb81b7f96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E777898-003A-454A-862B-FBAA3B47477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0</TotalTime>
  <Words>866</Words>
  <Application>Microsoft Office PowerPoint</Application>
  <PresentationFormat>Širokoúhlá obrazovka</PresentationFormat>
  <Paragraphs>128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Motiv1</vt:lpstr>
      <vt:lpstr>PODPORA PAMÁTEK MÍSTNÍHO VÝZNAMU V JIHOMORAVSKÉM KRAJI V ROCE 2021</vt:lpstr>
      <vt:lpstr>Lhůty</vt:lpstr>
      <vt:lpstr>Závěrečná zpráva</vt:lpstr>
      <vt:lpstr>Finanční vypořádání dotace                      1/6</vt:lpstr>
      <vt:lpstr>Finanční vypořádání dotace                       2/6</vt:lpstr>
      <vt:lpstr>Finanční vypořádání dotace                       3/6</vt:lpstr>
      <vt:lpstr>Finanční vypořádání dotace                       4/6</vt:lpstr>
      <vt:lpstr>Finanční vypořádání dotace                       5/6</vt:lpstr>
      <vt:lpstr>Finanční vypořádání dotace                       6/6</vt:lpstr>
      <vt:lpstr>Účetnictví příjemce dotace</vt:lpstr>
      <vt:lpstr>Doklady                                                        1/4</vt:lpstr>
      <vt:lpstr>Doklady                                                        2/4</vt:lpstr>
      <vt:lpstr>Doklady                                                         3/4</vt:lpstr>
      <vt:lpstr>Doklady                                                        4/4</vt:lpstr>
      <vt:lpstr>Propagace projektu</vt:lpstr>
      <vt:lpstr>Důsledky porušení povinností příjemce</vt:lpstr>
      <vt:lpstr>Kontakty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PODPORA ROZVOJE V OBLASTI KULTURY A PAMÁTKOVÉ PÉČE V ROCE 2021</dc:title>
  <dc:creator>Plachá Veronika</dc:creator>
  <cp:lastModifiedBy>Plachá Veronika</cp:lastModifiedBy>
  <cp:revision>1</cp:revision>
  <dcterms:created xsi:type="dcterms:W3CDTF">2021-10-19T09:36:52Z</dcterms:created>
  <dcterms:modified xsi:type="dcterms:W3CDTF">2021-10-20T12:46:31Z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690ebb53-23a2-471a-9c6e-17bd0d11311e_Owner">
    <vt:lpwstr>PLACHA.VERONIKA@kr-jihomoravsky.cz</vt:lpwstr>
  </property>
  <property fmtid="{D5CDD505-2E9C-101B-9397-08002B2CF9AE}" pid="3" name="MSIP_Label_690ebb53-23a2-471a-9c6e-17bd0d11311e_Extended_MSFT_Method">
    <vt:lpwstr>Automatic</vt:lpwstr>
  </property>
  <property fmtid="{D5CDD505-2E9C-101B-9397-08002B2CF9AE}" pid="4" name="MSIP_Label_690ebb53-23a2-471a-9c6e-17bd0d11311e_Application">
    <vt:lpwstr>Microsoft Azure Information Protection</vt:lpwstr>
  </property>
  <property fmtid="{D5CDD505-2E9C-101B-9397-08002B2CF9AE}" pid="5" name="MSIP_Label_690ebb53-23a2-471a-9c6e-17bd0d11311e_SiteId">
    <vt:lpwstr>418bc066-1b00-4aad-ad98-9ead95bb26a9</vt:lpwstr>
  </property>
  <property fmtid="{D5CDD505-2E9C-101B-9397-08002B2CF9AE}" pid="6" name="Sensitivity">
    <vt:lpwstr>Verejne</vt:lpwstr>
  </property>
  <property fmtid="{D5CDD505-2E9C-101B-9397-08002B2CF9AE}" pid="7" name="MSIP_Label_690ebb53-23a2-471a-9c6e-17bd0d11311e_Name">
    <vt:lpwstr>Verejne</vt:lpwstr>
  </property>
  <property fmtid="{D5CDD505-2E9C-101B-9397-08002B2CF9AE}" pid="8" name="MSIP_Label_690ebb53-23a2-471a-9c6e-17bd0d11311e_Enabled">
    <vt:lpwstr>True</vt:lpwstr>
  </property>
  <property fmtid="{D5CDD505-2E9C-101B-9397-08002B2CF9AE}" pid="9" name="MSIP_Label_690ebb53-23a2-471a-9c6e-17bd0d11311e_SetDate">
    <vt:lpwstr>2021-10-19T09:38:27.1139488Z</vt:lpwstr>
  </property>
  <property fmtid="{D5CDD505-2E9C-101B-9397-08002B2CF9AE}" pid="10" name="ContentTypeId">
    <vt:lpwstr>0x010100B420F35683F3AE4BA0C69A07D288F0F9</vt:lpwstr>
  </property>
</Properties>
</file>