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sldIdLst>
    <p:sldId id="256" r:id="rId5"/>
  </p:sldIdLst>
  <p:sldSz cx="12192000" cy="6858000"/>
  <p:notesSz cx="6784975" cy="9906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džáková Ivona" userId="a56e270d-ed86-41cc-bb5d-892e35b993c4" providerId="ADAL" clId="{829072AD-F4A5-40D9-AF3A-A754B3251E00}"/>
    <pc:docChg chg="modSld">
      <pc:chgData name="Nodžáková Ivona" userId="a56e270d-ed86-41cc-bb5d-892e35b993c4" providerId="ADAL" clId="{829072AD-F4A5-40D9-AF3A-A754B3251E00}" dt="2022-02-18T12:43:44.343" v="0" actId="20577"/>
      <pc:docMkLst>
        <pc:docMk/>
      </pc:docMkLst>
      <pc:sldChg chg="modSp mod">
        <pc:chgData name="Nodžáková Ivona" userId="a56e270d-ed86-41cc-bb5d-892e35b993c4" providerId="ADAL" clId="{829072AD-F4A5-40D9-AF3A-A754B3251E00}" dt="2022-02-18T12:43:44.343" v="0" actId="20577"/>
        <pc:sldMkLst>
          <pc:docMk/>
          <pc:sldMk cId="2466536822" sldId="256"/>
        </pc:sldMkLst>
        <pc:spChg chg="mod">
          <ac:chgData name="Nodžáková Ivona" userId="a56e270d-ed86-41cc-bb5d-892e35b993c4" providerId="ADAL" clId="{829072AD-F4A5-40D9-AF3A-A754B3251E00}" dt="2022-02-18T12:43:44.343" v="0" actId="20577"/>
          <ac:spMkLst>
            <pc:docMk/>
            <pc:sldMk cId="2466536822" sldId="256"/>
            <ac:spMk id="6" creationId="{BE3F7D17-DF84-4482-BFAB-00A36561224A}"/>
          </ac:spMkLst>
        </pc:spChg>
      </pc:sldChg>
    </pc:docChg>
  </pc:docChgLst>
  <pc:docChgLst>
    <pc:chgData name="Nodžáková Ivona" userId="a56e270d-ed86-41cc-bb5d-892e35b993c4" providerId="ADAL" clId="{9C636664-FAFF-4E13-9CD1-1CCC41BFC602}"/>
    <pc:docChg chg="modSld">
      <pc:chgData name="Nodžáková Ivona" userId="a56e270d-ed86-41cc-bb5d-892e35b993c4" providerId="ADAL" clId="{9C636664-FAFF-4E13-9CD1-1CCC41BFC602}" dt="2022-02-18T12:53:25.098" v="38" actId="20577"/>
      <pc:docMkLst>
        <pc:docMk/>
      </pc:docMkLst>
      <pc:sldChg chg="modSp mod">
        <pc:chgData name="Nodžáková Ivona" userId="a56e270d-ed86-41cc-bb5d-892e35b993c4" providerId="ADAL" clId="{9C636664-FAFF-4E13-9CD1-1CCC41BFC602}" dt="2022-02-18T12:53:25.098" v="38" actId="20577"/>
        <pc:sldMkLst>
          <pc:docMk/>
          <pc:sldMk cId="2466536822" sldId="256"/>
        </pc:sldMkLst>
        <pc:spChg chg="mod">
          <ac:chgData name="Nodžáková Ivona" userId="a56e270d-ed86-41cc-bb5d-892e35b993c4" providerId="ADAL" clId="{9C636664-FAFF-4E13-9CD1-1CCC41BFC602}" dt="2022-02-18T12:53:25.098" v="38" actId="20577"/>
          <ac:spMkLst>
            <pc:docMk/>
            <pc:sldMk cId="2466536822" sldId="256"/>
            <ac:spMk id="7" creationId="{24B59C93-CA03-4AB0-95E9-D976378E9D4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Nadpis </a:t>
            </a:r>
            <a:r>
              <a:rPr lang="cs-CZ" dirty="0" err="1"/>
              <a:t>powerpointové</a:t>
            </a:r>
            <a:endParaRPr lang="cs-CZ" dirty="0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Autor</a:t>
            </a:r>
            <a:br>
              <a:rPr lang="cs-CZ" dirty="0"/>
            </a:br>
            <a:endParaRPr lang="cs-CZ" dirty="0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Místo</a:t>
            </a:r>
            <a:br>
              <a:rPr lang="cs-CZ" dirty="0"/>
            </a:br>
            <a:r>
              <a:rPr lang="cs-CZ" dirty="0"/>
              <a:t>Datum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0976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631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467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r>
              <a:rPr lang="cs-CZ" dirty="0"/>
              <a:t> </a:t>
            </a:r>
            <a:r>
              <a:rPr lang="cs-CZ" dirty="0" err="1"/>
              <a:t>magna</a:t>
            </a:r>
            <a:r>
              <a:rPr lang="cs-CZ" dirty="0"/>
              <a:t> </a:t>
            </a:r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endParaRPr lang="cs-CZ" dirty="0"/>
          </a:p>
          <a:p>
            <a:pPr lvl="0"/>
            <a:endParaRPr lang="cs-CZ" dirty="0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 dirty="0"/>
              <a:t>quunti voluptatia vel iur, samest</a:t>
            </a:r>
          </a:p>
          <a:p>
            <a:pPr lvl="0"/>
            <a:endParaRPr lang="cs-CZ" dirty="0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18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.</a:t>
            </a:r>
          </a:p>
          <a:p>
            <a:pPr lvl="0"/>
            <a:endParaRPr lang="cs-CZ" dirty="0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 dirty="0"/>
              <a:t>quunti voluptatia vel iur, samest</a:t>
            </a:r>
          </a:p>
          <a:p>
            <a:pPr lvl="0"/>
            <a:endParaRPr lang="cs-CZ" dirty="0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8392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r>
              <a:rPr lang="cs-CZ" dirty="0"/>
              <a:t> </a:t>
            </a:r>
            <a:r>
              <a:rPr lang="cs-CZ" dirty="0" err="1"/>
              <a:t>magna</a:t>
            </a:r>
            <a:r>
              <a:rPr lang="cs-CZ" dirty="0"/>
              <a:t> </a:t>
            </a:r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endParaRPr lang="cs-CZ" dirty="0"/>
          </a:p>
          <a:p>
            <a:pPr lvl="0"/>
            <a:endParaRPr lang="cs-CZ" dirty="0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575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lvl="0"/>
            <a:endParaRPr lang="cs-CZ" dirty="0"/>
          </a:p>
          <a:p>
            <a:pPr lvl="0"/>
            <a:endParaRPr lang="cs-CZ" dirty="0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3485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800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364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371223360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42323045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64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65" r:id="rId4"/>
    <p:sldLayoutId id="2147483666" r:id="rId5"/>
    <p:sldLayoutId id="2147483667" r:id="rId6"/>
    <p:sldLayoutId id="2147483668" r:id="rId7"/>
    <p:sldLayoutId id="2147483652" r:id="rId8"/>
    <p:sldLayoutId id="2147483655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outlook.office365.com/owa/calendar/Jihomoravskkraj2@kujmk.onmicrosoft.com/bookings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>
            <a:extLst>
              <a:ext uri="{FF2B5EF4-FFF2-40B4-BE49-F238E27FC236}">
                <a16:creationId xmlns:a16="http://schemas.microsoft.com/office/drawing/2014/main" id="{BE3F7D17-DF84-4482-BFAB-00A365612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955968"/>
            <a:ext cx="11280097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Rezervační formulář pro </a:t>
            </a:r>
            <a:r>
              <a:rPr lang="cs-CZ"/>
              <a:t>elektronické objednání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24B59C93-CA03-4AB0-95E9-D976378E9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3156608"/>
            <a:ext cx="11558148" cy="338483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b="0" i="0" dirty="0">
                <a:solidFill>
                  <a:srgbClr val="000000"/>
                </a:solidFill>
                <a:effectLst/>
                <a:latin typeface="Matter SQ"/>
              </a:rPr>
              <a:t>1</a:t>
            </a: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. Klikněte na odkaz níže, dle toho, v jaké záležitosti se plánujete objednat.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2. Následně vyberte příslušnou konkrétnější agendu (např. žádost o dotaci.., finanční vypořádání,…).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3. Vyberte si konkrétní termín v kalendáři. Dostupné dny jsou podbarveny černou barvou, nedostupné šedou barvou.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4. Obdobně vyberte konkrétní čas. U některých agend je možné zvolit i konkrétního pracovníka.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5. Uveďte své kontaktní údaje.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6. Potvrďte svůj souhlas se zpracováním osobních údajů.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7. Na závěr klikněte na tlačítko „Rezervovat“.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8. Následně obdržíte potvrzující e-mail. Pokud e-mail neobdržíte, zkuste zkontrolovat nevyžádanou poštu/spam.</a:t>
            </a:r>
            <a:endParaRPr lang="cs-CZ" dirty="0">
              <a:solidFill>
                <a:srgbClr val="954F72"/>
              </a:solidFill>
              <a:latin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l"/>
            <a:endParaRPr lang="cs-CZ" dirty="0">
              <a:solidFill>
                <a:srgbClr val="954F72"/>
              </a:solidFill>
              <a:latin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cs-CZ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Rezervační formulář</a:t>
            </a:r>
            <a:r>
              <a:rPr lang="cs-CZ" dirty="0"/>
              <a:t> (přechod na odkaz Ctrl + kliknutí) </a:t>
            </a:r>
          </a:p>
          <a:p>
            <a:r>
              <a:rPr lang="cs-CZ" dirty="0"/>
              <a:t>https://outlook.office365.com/owa/calendar/Jihomoravskkraj2@kujmk.onmicrosoft.com/bookings/</a:t>
            </a:r>
          </a:p>
        </p:txBody>
      </p:sp>
    </p:spTree>
    <p:extLst>
      <p:ext uri="{BB962C8B-B14F-4D97-AF65-F5344CB8AC3E}">
        <p14:creationId xmlns:p14="http://schemas.microsoft.com/office/powerpoint/2010/main" val="24665368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3" ma:contentTypeDescription="Vytvoří nový dokument" ma:contentTypeScope="" ma:versionID="35e96aa150467463125ef4d002b0db8d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9db0f4154c1d5c28fedd26bccd632f53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D22558-C003-45ED-A49E-6A25672228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79F7A4-94A4-435B-97AF-C899C71B19A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5E4026D-4DC5-41B0-9060-E374EF2DEB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Rezervační formulář</Template>
  <TotalTime>17</TotalTime>
  <Words>160</Words>
  <Application>Microsoft Office PowerPoint</Application>
  <PresentationFormat>Širokoúhlá obrazovka</PresentationFormat>
  <Paragraphs>5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Matter SQ</vt:lpstr>
      <vt:lpstr>Motiv1</vt:lpstr>
      <vt:lpstr>Rezervační formulář pro elektronické objednání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Rezervační formulář pro elektronické objednání</dc:title>
  <dc:creator>Nodžáková Ivona</dc:creator>
  <cp:lastModifiedBy>Nodžáková Ivona</cp:lastModifiedBy>
  <cp:revision>2</cp:revision>
  <dcterms:created xsi:type="dcterms:W3CDTF">2022-02-18T12:22:30Z</dcterms:created>
  <dcterms:modified xsi:type="dcterms:W3CDTF">2022-02-18T12:53:30Z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Enabled">
    <vt:lpwstr>true</vt:lpwstr>
  </property>
  <property fmtid="{D5CDD505-2E9C-101B-9397-08002B2CF9AE}" pid="3" name="MSIP_Label_690ebb53-23a2-471a-9c6e-17bd0d11311e_SetDate">
    <vt:lpwstr>2022-02-18T12:22:30Z</vt:lpwstr>
  </property>
  <property fmtid="{D5CDD505-2E9C-101B-9397-08002B2CF9AE}" pid="4" name="MSIP_Label_690ebb53-23a2-471a-9c6e-17bd0d11311e_Method">
    <vt:lpwstr>Standard</vt:lpwstr>
  </property>
  <property fmtid="{D5CDD505-2E9C-101B-9397-08002B2CF9AE}" pid="5" name="MSIP_Label_690ebb53-23a2-471a-9c6e-17bd0d11311e_Name">
    <vt:lpwstr>690ebb53-23a2-471a-9c6e-17bd0d11311e</vt:lpwstr>
  </property>
  <property fmtid="{D5CDD505-2E9C-101B-9397-08002B2CF9AE}" pid="6" name="MSIP_Label_690ebb53-23a2-471a-9c6e-17bd0d11311e_SiteId">
    <vt:lpwstr>418bc066-1b00-4aad-ad98-9ead95bb26a9</vt:lpwstr>
  </property>
  <property fmtid="{D5CDD505-2E9C-101B-9397-08002B2CF9AE}" pid="7" name="MSIP_Label_690ebb53-23a2-471a-9c6e-17bd0d11311e_ActionId">
    <vt:lpwstr>200c87ed-cfef-4738-9508-c543831a0830</vt:lpwstr>
  </property>
  <property fmtid="{D5CDD505-2E9C-101B-9397-08002B2CF9AE}" pid="8" name="MSIP_Label_690ebb53-23a2-471a-9c6e-17bd0d11311e_ContentBits">
    <vt:lpwstr>0</vt:lpwstr>
  </property>
  <property fmtid="{D5CDD505-2E9C-101B-9397-08002B2CF9AE}" pid="9" name="ContentTypeId">
    <vt:lpwstr>0x010100B420F35683F3AE4BA0C69A07D288F0F9</vt:lpwstr>
  </property>
</Properties>
</file>