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5" r:id="rId4"/>
    <p:sldMasterId id="2147483698" r:id="rId5"/>
  </p:sldMasterIdLst>
  <p:notesMasterIdLst>
    <p:notesMasterId r:id="rId26"/>
  </p:notesMasterIdLst>
  <p:handoutMasterIdLst>
    <p:handoutMasterId r:id="rId27"/>
  </p:handoutMasterIdLst>
  <p:sldIdLst>
    <p:sldId id="256" r:id="rId6"/>
    <p:sldId id="278" r:id="rId7"/>
    <p:sldId id="270" r:id="rId8"/>
    <p:sldId id="257" r:id="rId9"/>
    <p:sldId id="258" r:id="rId10"/>
    <p:sldId id="261" r:id="rId11"/>
    <p:sldId id="262" r:id="rId12"/>
    <p:sldId id="264" r:id="rId13"/>
    <p:sldId id="276" r:id="rId14"/>
    <p:sldId id="281" r:id="rId15"/>
    <p:sldId id="275" r:id="rId16"/>
    <p:sldId id="280" r:id="rId17"/>
    <p:sldId id="277" r:id="rId18"/>
    <p:sldId id="269" r:id="rId19"/>
    <p:sldId id="268" r:id="rId20"/>
    <p:sldId id="271" r:id="rId21"/>
    <p:sldId id="272" r:id="rId22"/>
    <p:sldId id="267" r:id="rId23"/>
    <p:sldId id="274" r:id="rId24"/>
    <p:sldId id="260" r:id="rId25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Nodžáková Ivona" initials="NI" lastIdx="1" clrIdx="0">
    <p:extLst>
      <p:ext uri="{19B8F6BF-5375-455C-9EA6-DF929625EA0E}">
        <p15:presenceInfo xmlns:p15="http://schemas.microsoft.com/office/powerpoint/2012/main" userId="S::nodzakova.ivona@kr-jihomoravsky.cz::a56e270d-ed86-41cc-bb5d-892e35b993c4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D34FD"/>
    <a:srgbClr val="4B5DFD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A03BAA9-128B-4CFE-A55E-994B52A698C1}" v="7" dt="2022-06-27T08:43:47.818"/>
    <p1510:client id="{F4A926BA-0A9D-40B9-9E56-EA6CBBE18FBF}" v="73" dt="2022-06-27T07:52:31.74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678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34" Type="http://schemas.microsoft.com/office/2015/10/relationships/revisionInfo" Target="revisionInfo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commentAuthors" Target="commentAuthor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handoutMaster" Target="handoutMasters/handoutMaster1.xml"/><Relationship Id="rId30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Plachá Veronika" userId="3d4d0f66-382f-480c-acf0-84af07f74ea1" providerId="ADAL" clId="{F4A926BA-0A9D-40B9-9E56-EA6CBBE18FBF}"/>
    <pc:docChg chg="custSel modSld">
      <pc:chgData name="Plachá Veronika" userId="3d4d0f66-382f-480c-acf0-84af07f74ea1" providerId="ADAL" clId="{F4A926BA-0A9D-40B9-9E56-EA6CBBE18FBF}" dt="2022-06-27T07:56:24.172" v="109" actId="20577"/>
      <pc:docMkLst>
        <pc:docMk/>
      </pc:docMkLst>
      <pc:sldChg chg="modSp mod">
        <pc:chgData name="Plachá Veronika" userId="3d4d0f66-382f-480c-acf0-84af07f74ea1" providerId="ADAL" clId="{F4A926BA-0A9D-40B9-9E56-EA6CBBE18FBF}" dt="2022-06-27T07:56:24.172" v="109" actId="20577"/>
        <pc:sldMkLst>
          <pc:docMk/>
          <pc:sldMk cId="3017175757" sldId="267"/>
        </pc:sldMkLst>
        <pc:spChg chg="mod">
          <ac:chgData name="Plachá Veronika" userId="3d4d0f66-382f-480c-acf0-84af07f74ea1" providerId="ADAL" clId="{F4A926BA-0A9D-40B9-9E56-EA6CBBE18FBF}" dt="2022-06-27T07:56:24.172" v="109" actId="20577"/>
          <ac:spMkLst>
            <pc:docMk/>
            <pc:sldMk cId="3017175757" sldId="267"/>
            <ac:spMk id="2" creationId="{8AE73300-FD67-41F0-B944-F422DFFC258E}"/>
          </ac:spMkLst>
        </pc:spChg>
        <pc:spChg chg="mod">
          <ac:chgData name="Plachá Veronika" userId="3d4d0f66-382f-480c-acf0-84af07f74ea1" providerId="ADAL" clId="{F4A926BA-0A9D-40B9-9E56-EA6CBBE18FBF}" dt="2022-06-27T07:51:56.029" v="42" actId="207"/>
          <ac:spMkLst>
            <pc:docMk/>
            <pc:sldMk cId="3017175757" sldId="267"/>
            <ac:spMk id="3" creationId="{E2767536-62DF-4C7D-A540-885DD4530EEA}"/>
          </ac:spMkLst>
        </pc:spChg>
        <pc:picChg chg="mod">
          <ac:chgData name="Plachá Veronika" userId="3d4d0f66-382f-480c-acf0-84af07f74ea1" providerId="ADAL" clId="{F4A926BA-0A9D-40B9-9E56-EA6CBBE18FBF}" dt="2022-06-27T07:52:28.419" v="71" actId="1076"/>
          <ac:picMkLst>
            <pc:docMk/>
            <pc:sldMk cId="3017175757" sldId="267"/>
            <ac:picMk id="5" creationId="{8F828DD5-BDD1-4208-B93C-F50AF84D90D7}"/>
          </ac:picMkLst>
        </pc:picChg>
        <pc:picChg chg="mod">
          <ac:chgData name="Plachá Veronika" userId="3d4d0f66-382f-480c-acf0-84af07f74ea1" providerId="ADAL" clId="{F4A926BA-0A9D-40B9-9E56-EA6CBBE18FBF}" dt="2022-06-27T07:52:31.742" v="72" actId="1076"/>
          <ac:picMkLst>
            <pc:docMk/>
            <pc:sldMk cId="3017175757" sldId="267"/>
            <ac:picMk id="9" creationId="{53349493-59A9-49D7-8674-EAA188575856}"/>
          </ac:picMkLst>
        </pc:picChg>
      </pc:sldChg>
      <pc:sldChg chg="modSp mod">
        <pc:chgData name="Plachá Veronika" userId="3d4d0f66-382f-480c-acf0-84af07f74ea1" providerId="ADAL" clId="{F4A926BA-0A9D-40B9-9E56-EA6CBBE18FBF}" dt="2022-06-27T07:51:09.657" v="1" actId="255"/>
        <pc:sldMkLst>
          <pc:docMk/>
          <pc:sldMk cId="2933670324" sldId="274"/>
        </pc:sldMkLst>
        <pc:spChg chg="mod">
          <ac:chgData name="Plachá Veronika" userId="3d4d0f66-382f-480c-acf0-84af07f74ea1" providerId="ADAL" clId="{F4A926BA-0A9D-40B9-9E56-EA6CBBE18FBF}" dt="2022-06-27T07:51:09.657" v="1" actId="255"/>
          <ac:spMkLst>
            <pc:docMk/>
            <pc:sldMk cId="2933670324" sldId="274"/>
            <ac:spMk id="3" creationId="{5793F720-392B-4009-B489-DCB8A0F3186B}"/>
          </ac:spMkLst>
        </pc:spChg>
      </pc:sldChg>
      <pc:sldChg chg="modSp mod">
        <pc:chgData name="Plachá Veronika" userId="3d4d0f66-382f-480c-acf0-84af07f74ea1" providerId="ADAL" clId="{F4A926BA-0A9D-40B9-9E56-EA6CBBE18FBF}" dt="2022-06-27T07:56:15.838" v="96" actId="20577"/>
        <pc:sldMkLst>
          <pc:docMk/>
          <pc:sldMk cId="1856230705" sldId="278"/>
        </pc:sldMkLst>
        <pc:spChg chg="mod">
          <ac:chgData name="Plachá Veronika" userId="3d4d0f66-382f-480c-acf0-84af07f74ea1" providerId="ADAL" clId="{F4A926BA-0A9D-40B9-9E56-EA6CBBE18FBF}" dt="2022-06-27T07:56:15.838" v="96" actId="20577"/>
          <ac:spMkLst>
            <pc:docMk/>
            <pc:sldMk cId="1856230705" sldId="278"/>
            <ac:spMk id="9" creationId="{9CACD535-A188-4615-8B54-F47941BF2332}"/>
          </ac:spMkLst>
        </pc:spChg>
      </pc:sldChg>
    </pc:docChg>
  </pc:docChgLst>
  <pc:docChgLst>
    <pc:chgData name="Nodžáková Ivona" userId="a56e270d-ed86-41cc-bb5d-892e35b993c4" providerId="ADAL" clId="{19B6D49C-A2AD-4F35-85B3-B6B3348BDE2C}"/>
    <pc:docChg chg="undo redo custSel modSld">
      <pc:chgData name="Nodžáková Ivona" userId="a56e270d-ed86-41cc-bb5d-892e35b993c4" providerId="ADAL" clId="{19B6D49C-A2AD-4F35-85B3-B6B3348BDE2C}" dt="2022-01-04T14:05:37.232" v="583" actId="20577"/>
      <pc:docMkLst>
        <pc:docMk/>
      </pc:docMkLst>
      <pc:sldChg chg="addSp delSp modSp mod chgLayout">
        <pc:chgData name="Nodžáková Ivona" userId="a56e270d-ed86-41cc-bb5d-892e35b993c4" providerId="ADAL" clId="{19B6D49C-A2AD-4F35-85B3-B6B3348BDE2C}" dt="2022-01-04T13:34:32.999" v="499" actId="1076"/>
        <pc:sldMkLst>
          <pc:docMk/>
          <pc:sldMk cId="3682693820" sldId="256"/>
        </pc:sldMkLst>
        <pc:spChg chg="del mod ord">
          <ac:chgData name="Nodžáková Ivona" userId="a56e270d-ed86-41cc-bb5d-892e35b993c4" providerId="ADAL" clId="{19B6D49C-A2AD-4F35-85B3-B6B3348BDE2C}" dt="2022-01-04T13:32:40.410" v="472" actId="700"/>
          <ac:spMkLst>
            <pc:docMk/>
            <pc:sldMk cId="3682693820" sldId="256"/>
            <ac:spMk id="2" creationId="{A52B1A03-AC56-4F27-B1BD-CC589901564F}"/>
          </ac:spMkLst>
        </pc:spChg>
        <pc:spChg chg="mod ord">
          <ac:chgData name="Nodžáková Ivona" userId="a56e270d-ed86-41cc-bb5d-892e35b993c4" providerId="ADAL" clId="{19B6D49C-A2AD-4F35-85B3-B6B3348BDE2C}" dt="2022-01-04T13:34:25.413" v="498" actId="20577"/>
          <ac:spMkLst>
            <pc:docMk/>
            <pc:sldMk cId="3682693820" sldId="256"/>
            <ac:spMk id="3" creationId="{7556B0C4-0C6C-451E-AA2A-88CD7C91A532}"/>
          </ac:spMkLst>
        </pc:spChg>
        <pc:spChg chg="add mod ord">
          <ac:chgData name="Nodžáková Ivona" userId="a56e270d-ed86-41cc-bb5d-892e35b993c4" providerId="ADAL" clId="{19B6D49C-A2AD-4F35-85B3-B6B3348BDE2C}" dt="2022-01-04T13:34:32.999" v="499" actId="1076"/>
          <ac:spMkLst>
            <pc:docMk/>
            <pc:sldMk cId="3682693820" sldId="256"/>
            <ac:spMk id="4" creationId="{2473C0CC-1272-4D52-A233-8795884263B4}"/>
          </ac:spMkLst>
        </pc:spChg>
        <pc:spChg chg="add del mod ord">
          <ac:chgData name="Nodžáková Ivona" userId="a56e270d-ed86-41cc-bb5d-892e35b993c4" providerId="ADAL" clId="{19B6D49C-A2AD-4F35-85B3-B6B3348BDE2C}" dt="2022-01-04T13:05:38.362" v="113" actId="478"/>
          <ac:spMkLst>
            <pc:docMk/>
            <pc:sldMk cId="3682693820" sldId="256"/>
            <ac:spMk id="6" creationId="{DB2D4CD2-1B57-4535-9368-E0726D81EA5A}"/>
          </ac:spMkLst>
        </pc:spChg>
        <pc:spChg chg="add del mod ord">
          <ac:chgData name="Nodžáková Ivona" userId="a56e270d-ed86-41cc-bb5d-892e35b993c4" providerId="ADAL" clId="{19B6D49C-A2AD-4F35-85B3-B6B3348BDE2C}" dt="2022-01-04T13:05:29.592" v="110" actId="478"/>
          <ac:spMkLst>
            <pc:docMk/>
            <pc:sldMk cId="3682693820" sldId="256"/>
            <ac:spMk id="7" creationId="{F46C79AF-A44E-429C-B3F5-C99098073DB5}"/>
          </ac:spMkLst>
        </pc:spChg>
        <pc:spChg chg="add del mod ord">
          <ac:chgData name="Nodžáková Ivona" userId="a56e270d-ed86-41cc-bb5d-892e35b993c4" providerId="ADAL" clId="{19B6D49C-A2AD-4F35-85B3-B6B3348BDE2C}" dt="2022-01-04T13:33:05.597" v="481" actId="700"/>
          <ac:spMkLst>
            <pc:docMk/>
            <pc:sldMk cId="3682693820" sldId="256"/>
            <ac:spMk id="8" creationId="{84B5341E-700B-49E9-9BC3-5BE8C5B56A59}"/>
          </ac:spMkLst>
        </pc:spChg>
        <pc:spChg chg="add del mod ord">
          <ac:chgData name="Nodžáková Ivona" userId="a56e270d-ed86-41cc-bb5d-892e35b993c4" providerId="ADAL" clId="{19B6D49C-A2AD-4F35-85B3-B6B3348BDE2C}" dt="2022-01-04T13:34:13.642" v="494" actId="478"/>
          <ac:spMkLst>
            <pc:docMk/>
            <pc:sldMk cId="3682693820" sldId="256"/>
            <ac:spMk id="9" creationId="{DACE3ECD-B814-4DDB-9C2C-0CBC21867AEF}"/>
          </ac:spMkLst>
        </pc:spChg>
        <pc:spChg chg="add del mod ord">
          <ac:chgData name="Nodžáková Ivona" userId="a56e270d-ed86-41cc-bb5d-892e35b993c4" providerId="ADAL" clId="{19B6D49C-A2AD-4F35-85B3-B6B3348BDE2C}" dt="2022-01-04T13:34:17.435" v="496" actId="478"/>
          <ac:spMkLst>
            <pc:docMk/>
            <pc:sldMk cId="3682693820" sldId="256"/>
            <ac:spMk id="10" creationId="{AE08530F-CFF9-43DF-BAF0-6B1BABC2E33E}"/>
          </ac:spMkLst>
        </pc:spChg>
        <pc:picChg chg="del">
          <ac:chgData name="Nodžáková Ivona" userId="a56e270d-ed86-41cc-bb5d-892e35b993c4" providerId="ADAL" clId="{19B6D49C-A2AD-4F35-85B3-B6B3348BDE2C}" dt="2022-01-04T13:03:01.121" v="4" actId="478"/>
          <ac:picMkLst>
            <pc:docMk/>
            <pc:sldMk cId="3682693820" sldId="256"/>
            <ac:picMk id="5" creationId="{421B9A5D-BE1B-4320-8406-54D8E4F01FCB}"/>
          </ac:picMkLst>
        </pc:picChg>
      </pc:sldChg>
      <pc:sldChg chg="modSp mod">
        <pc:chgData name="Nodžáková Ivona" userId="a56e270d-ed86-41cc-bb5d-892e35b993c4" providerId="ADAL" clId="{19B6D49C-A2AD-4F35-85B3-B6B3348BDE2C}" dt="2022-01-04T14:05:37.232" v="583" actId="20577"/>
        <pc:sldMkLst>
          <pc:docMk/>
          <pc:sldMk cId="2641515069" sldId="257"/>
        </pc:sldMkLst>
        <pc:spChg chg="mod">
          <ac:chgData name="Nodžáková Ivona" userId="a56e270d-ed86-41cc-bb5d-892e35b993c4" providerId="ADAL" clId="{19B6D49C-A2AD-4F35-85B3-B6B3348BDE2C}" dt="2022-01-04T13:01:19.221" v="0"/>
          <ac:spMkLst>
            <pc:docMk/>
            <pc:sldMk cId="2641515069" sldId="257"/>
            <ac:spMk id="2" creationId="{44EFCE3C-FB9F-4A99-8FAC-398805E0F28C}"/>
          </ac:spMkLst>
        </pc:spChg>
        <pc:spChg chg="mod">
          <ac:chgData name="Nodžáková Ivona" userId="a56e270d-ed86-41cc-bb5d-892e35b993c4" providerId="ADAL" clId="{19B6D49C-A2AD-4F35-85B3-B6B3348BDE2C}" dt="2022-01-04T14:05:37.232" v="583" actId="20577"/>
          <ac:spMkLst>
            <pc:docMk/>
            <pc:sldMk cId="2641515069" sldId="257"/>
            <ac:spMk id="3" creationId="{A2748419-6200-4EB2-B525-ABDA61A84CA0}"/>
          </ac:spMkLst>
        </pc:spChg>
      </pc:sldChg>
      <pc:sldChg chg="modSp mod">
        <pc:chgData name="Nodžáková Ivona" userId="a56e270d-ed86-41cc-bb5d-892e35b993c4" providerId="ADAL" clId="{19B6D49C-A2AD-4F35-85B3-B6B3348BDE2C}" dt="2022-01-04T13:32:56.220" v="480" actId="20577"/>
        <pc:sldMkLst>
          <pc:docMk/>
          <pc:sldMk cId="1655415645" sldId="258"/>
        </pc:sldMkLst>
        <pc:spChg chg="mod">
          <ac:chgData name="Nodžáková Ivona" userId="a56e270d-ed86-41cc-bb5d-892e35b993c4" providerId="ADAL" clId="{19B6D49C-A2AD-4F35-85B3-B6B3348BDE2C}" dt="2022-01-04T13:23:51.523" v="285" actId="1076"/>
          <ac:spMkLst>
            <pc:docMk/>
            <pc:sldMk cId="1655415645" sldId="258"/>
            <ac:spMk id="2" creationId="{C3E142DB-CFF1-4507-8ED9-051CCDEB53A3}"/>
          </ac:spMkLst>
        </pc:spChg>
        <pc:spChg chg="mod">
          <ac:chgData name="Nodžáková Ivona" userId="a56e270d-ed86-41cc-bb5d-892e35b993c4" providerId="ADAL" clId="{19B6D49C-A2AD-4F35-85B3-B6B3348BDE2C}" dt="2022-01-04T13:32:56.220" v="480" actId="20577"/>
          <ac:spMkLst>
            <pc:docMk/>
            <pc:sldMk cId="1655415645" sldId="258"/>
            <ac:spMk id="3" creationId="{E69DAFAF-700E-41FB-BED7-494220DE6998}"/>
          </ac:spMkLst>
        </pc:spChg>
      </pc:sldChg>
      <pc:sldChg chg="modSp">
        <pc:chgData name="Nodžáková Ivona" userId="a56e270d-ed86-41cc-bb5d-892e35b993c4" providerId="ADAL" clId="{19B6D49C-A2AD-4F35-85B3-B6B3348BDE2C}" dt="2022-01-04T13:01:19.221" v="0"/>
        <pc:sldMkLst>
          <pc:docMk/>
          <pc:sldMk cId="4162837094" sldId="260"/>
        </pc:sldMkLst>
        <pc:spChg chg="mod">
          <ac:chgData name="Nodžáková Ivona" userId="a56e270d-ed86-41cc-bb5d-892e35b993c4" providerId="ADAL" clId="{19B6D49C-A2AD-4F35-85B3-B6B3348BDE2C}" dt="2022-01-04T13:01:19.221" v="0"/>
          <ac:spMkLst>
            <pc:docMk/>
            <pc:sldMk cId="4162837094" sldId="260"/>
            <ac:spMk id="2" creationId="{420779E6-ED92-4EA2-84FB-4F868CBD425E}"/>
          </ac:spMkLst>
        </pc:spChg>
      </pc:sldChg>
      <pc:sldChg chg="modSp">
        <pc:chgData name="Nodžáková Ivona" userId="a56e270d-ed86-41cc-bb5d-892e35b993c4" providerId="ADAL" clId="{19B6D49C-A2AD-4F35-85B3-B6B3348BDE2C}" dt="2022-01-04T13:01:19.221" v="0"/>
        <pc:sldMkLst>
          <pc:docMk/>
          <pc:sldMk cId="1133857274" sldId="262"/>
        </pc:sldMkLst>
        <pc:spChg chg="mod">
          <ac:chgData name="Nodžáková Ivona" userId="a56e270d-ed86-41cc-bb5d-892e35b993c4" providerId="ADAL" clId="{19B6D49C-A2AD-4F35-85B3-B6B3348BDE2C}" dt="2022-01-04T13:01:19.221" v="0"/>
          <ac:spMkLst>
            <pc:docMk/>
            <pc:sldMk cId="1133857274" sldId="262"/>
            <ac:spMk id="3" creationId="{AD24328E-3BDE-4039-9C4A-B3F68CF9B41A}"/>
          </ac:spMkLst>
        </pc:spChg>
      </pc:sldChg>
      <pc:sldChg chg="modSp">
        <pc:chgData name="Nodžáková Ivona" userId="a56e270d-ed86-41cc-bb5d-892e35b993c4" providerId="ADAL" clId="{19B6D49C-A2AD-4F35-85B3-B6B3348BDE2C}" dt="2022-01-04T13:01:19.221" v="0"/>
        <pc:sldMkLst>
          <pc:docMk/>
          <pc:sldMk cId="4223692378" sldId="263"/>
        </pc:sldMkLst>
        <pc:spChg chg="mod">
          <ac:chgData name="Nodžáková Ivona" userId="a56e270d-ed86-41cc-bb5d-892e35b993c4" providerId="ADAL" clId="{19B6D49C-A2AD-4F35-85B3-B6B3348BDE2C}" dt="2022-01-04T13:01:19.221" v="0"/>
          <ac:spMkLst>
            <pc:docMk/>
            <pc:sldMk cId="4223692378" sldId="263"/>
            <ac:spMk id="2" creationId="{53C5A7FD-0568-4869-94DB-99D777CA7776}"/>
          </ac:spMkLst>
        </pc:spChg>
      </pc:sldChg>
      <pc:sldChg chg="modSp">
        <pc:chgData name="Nodžáková Ivona" userId="a56e270d-ed86-41cc-bb5d-892e35b993c4" providerId="ADAL" clId="{19B6D49C-A2AD-4F35-85B3-B6B3348BDE2C}" dt="2022-01-04T13:01:19.221" v="0"/>
        <pc:sldMkLst>
          <pc:docMk/>
          <pc:sldMk cId="3017175757" sldId="267"/>
        </pc:sldMkLst>
        <pc:spChg chg="mod">
          <ac:chgData name="Nodžáková Ivona" userId="a56e270d-ed86-41cc-bb5d-892e35b993c4" providerId="ADAL" clId="{19B6D49C-A2AD-4F35-85B3-B6B3348BDE2C}" dt="2022-01-04T13:01:19.221" v="0"/>
          <ac:spMkLst>
            <pc:docMk/>
            <pc:sldMk cId="3017175757" sldId="267"/>
            <ac:spMk id="2" creationId="{8AE73300-FD67-41F0-B944-F422DFFC258E}"/>
          </ac:spMkLst>
        </pc:spChg>
        <pc:spChg chg="mod">
          <ac:chgData name="Nodžáková Ivona" userId="a56e270d-ed86-41cc-bb5d-892e35b993c4" providerId="ADAL" clId="{19B6D49C-A2AD-4F35-85B3-B6B3348BDE2C}" dt="2022-01-04T13:01:19.221" v="0"/>
          <ac:spMkLst>
            <pc:docMk/>
            <pc:sldMk cId="3017175757" sldId="267"/>
            <ac:spMk id="3" creationId="{E2767536-62DF-4C7D-A540-885DD4530EEA}"/>
          </ac:spMkLst>
        </pc:spChg>
      </pc:sldChg>
      <pc:sldChg chg="modSp">
        <pc:chgData name="Nodžáková Ivona" userId="a56e270d-ed86-41cc-bb5d-892e35b993c4" providerId="ADAL" clId="{19B6D49C-A2AD-4F35-85B3-B6B3348BDE2C}" dt="2022-01-04T13:01:19.221" v="0"/>
        <pc:sldMkLst>
          <pc:docMk/>
          <pc:sldMk cId="2416037610" sldId="268"/>
        </pc:sldMkLst>
        <pc:spChg chg="mod">
          <ac:chgData name="Nodžáková Ivona" userId="a56e270d-ed86-41cc-bb5d-892e35b993c4" providerId="ADAL" clId="{19B6D49C-A2AD-4F35-85B3-B6B3348BDE2C}" dt="2022-01-04T13:01:19.221" v="0"/>
          <ac:spMkLst>
            <pc:docMk/>
            <pc:sldMk cId="2416037610" sldId="268"/>
            <ac:spMk id="2" creationId="{61ECDC20-B850-4796-B95B-BA273E1F5DAC}"/>
          </ac:spMkLst>
        </pc:spChg>
      </pc:sldChg>
      <pc:sldChg chg="modSp">
        <pc:chgData name="Nodžáková Ivona" userId="a56e270d-ed86-41cc-bb5d-892e35b993c4" providerId="ADAL" clId="{19B6D49C-A2AD-4F35-85B3-B6B3348BDE2C}" dt="2022-01-04T13:01:19.221" v="0"/>
        <pc:sldMkLst>
          <pc:docMk/>
          <pc:sldMk cId="1272439037" sldId="271"/>
        </pc:sldMkLst>
        <pc:spChg chg="mod">
          <ac:chgData name="Nodžáková Ivona" userId="a56e270d-ed86-41cc-bb5d-892e35b993c4" providerId="ADAL" clId="{19B6D49C-A2AD-4F35-85B3-B6B3348BDE2C}" dt="2022-01-04T13:01:19.221" v="0"/>
          <ac:spMkLst>
            <pc:docMk/>
            <pc:sldMk cId="1272439037" sldId="271"/>
            <ac:spMk id="2" creationId="{2773AAF5-1D51-4AAF-B431-E9CE973AD313}"/>
          </ac:spMkLst>
        </pc:spChg>
      </pc:sldChg>
      <pc:sldChg chg="modSp">
        <pc:chgData name="Nodžáková Ivona" userId="a56e270d-ed86-41cc-bb5d-892e35b993c4" providerId="ADAL" clId="{19B6D49C-A2AD-4F35-85B3-B6B3348BDE2C}" dt="2022-01-04T13:01:19.221" v="0"/>
        <pc:sldMkLst>
          <pc:docMk/>
          <pc:sldMk cId="1732121798" sldId="272"/>
        </pc:sldMkLst>
        <pc:spChg chg="mod">
          <ac:chgData name="Nodžáková Ivona" userId="a56e270d-ed86-41cc-bb5d-892e35b993c4" providerId="ADAL" clId="{19B6D49C-A2AD-4F35-85B3-B6B3348BDE2C}" dt="2022-01-04T13:01:19.221" v="0"/>
          <ac:spMkLst>
            <pc:docMk/>
            <pc:sldMk cId="1732121798" sldId="272"/>
            <ac:spMk id="2" creationId="{CF062A93-B0C3-4112-96A9-61626C99EF78}"/>
          </ac:spMkLst>
        </pc:spChg>
      </pc:sldChg>
      <pc:sldChg chg="modSp">
        <pc:chgData name="Nodžáková Ivona" userId="a56e270d-ed86-41cc-bb5d-892e35b993c4" providerId="ADAL" clId="{19B6D49C-A2AD-4F35-85B3-B6B3348BDE2C}" dt="2022-01-04T13:01:19.221" v="0"/>
        <pc:sldMkLst>
          <pc:docMk/>
          <pc:sldMk cId="3977254880" sldId="273"/>
        </pc:sldMkLst>
        <pc:spChg chg="mod">
          <ac:chgData name="Nodžáková Ivona" userId="a56e270d-ed86-41cc-bb5d-892e35b993c4" providerId="ADAL" clId="{19B6D49C-A2AD-4F35-85B3-B6B3348BDE2C}" dt="2022-01-04T13:01:19.221" v="0"/>
          <ac:spMkLst>
            <pc:docMk/>
            <pc:sldMk cId="3977254880" sldId="273"/>
            <ac:spMk id="2" creationId="{E015BE68-62E1-41C9-B97D-0745FE64E038}"/>
          </ac:spMkLst>
        </pc:spChg>
      </pc:sldChg>
      <pc:sldChg chg="modSp">
        <pc:chgData name="Nodžáková Ivona" userId="a56e270d-ed86-41cc-bb5d-892e35b993c4" providerId="ADAL" clId="{19B6D49C-A2AD-4F35-85B3-B6B3348BDE2C}" dt="2022-01-04T13:01:19.221" v="0"/>
        <pc:sldMkLst>
          <pc:docMk/>
          <pc:sldMk cId="2933670324" sldId="274"/>
        </pc:sldMkLst>
        <pc:spChg chg="mod">
          <ac:chgData name="Nodžáková Ivona" userId="a56e270d-ed86-41cc-bb5d-892e35b993c4" providerId="ADAL" clId="{19B6D49C-A2AD-4F35-85B3-B6B3348BDE2C}" dt="2022-01-04T13:01:19.221" v="0"/>
          <ac:spMkLst>
            <pc:docMk/>
            <pc:sldMk cId="2933670324" sldId="274"/>
            <ac:spMk id="2" creationId="{6350D613-BABF-479F-A1E7-4583D6CAE569}"/>
          </ac:spMkLst>
        </pc:spChg>
      </pc:sldChg>
      <pc:sldChg chg="modSp">
        <pc:chgData name="Nodžáková Ivona" userId="a56e270d-ed86-41cc-bb5d-892e35b993c4" providerId="ADAL" clId="{19B6D49C-A2AD-4F35-85B3-B6B3348BDE2C}" dt="2022-01-04T13:01:19.221" v="0"/>
        <pc:sldMkLst>
          <pc:docMk/>
          <pc:sldMk cId="4098925310" sldId="275"/>
        </pc:sldMkLst>
        <pc:spChg chg="mod">
          <ac:chgData name="Nodžáková Ivona" userId="a56e270d-ed86-41cc-bb5d-892e35b993c4" providerId="ADAL" clId="{19B6D49C-A2AD-4F35-85B3-B6B3348BDE2C}" dt="2022-01-04T13:01:19.221" v="0"/>
          <ac:spMkLst>
            <pc:docMk/>
            <pc:sldMk cId="4098925310" sldId="275"/>
            <ac:spMk id="2" creationId="{F0887B90-90FE-4084-82BD-F57688A09A2B}"/>
          </ac:spMkLst>
        </pc:spChg>
      </pc:sldChg>
    </pc:docChg>
  </pc:docChgLst>
  <pc:docChgLst>
    <pc:chgData name="Nodžáková Ivona" userId="a56e270d-ed86-41cc-bb5d-892e35b993c4" providerId="ADAL" clId="{7229ED14-B76B-4686-88CC-BE88AA95BA9E}"/>
    <pc:docChg chg="undo redo custSel addSld delSld modSld sldOrd modMainMaster">
      <pc:chgData name="Nodžáková Ivona" userId="a56e270d-ed86-41cc-bb5d-892e35b993c4" providerId="ADAL" clId="{7229ED14-B76B-4686-88CC-BE88AA95BA9E}" dt="2021-10-20T07:15:46.422" v="6433" actId="1076"/>
      <pc:docMkLst>
        <pc:docMk/>
      </pc:docMkLst>
      <pc:sldChg chg="addSp delSp delDesignElem">
        <pc:chgData name="Nodžáková Ivona" userId="a56e270d-ed86-41cc-bb5d-892e35b993c4" providerId="ADAL" clId="{7229ED14-B76B-4686-88CC-BE88AA95BA9E}" dt="2021-10-20T07:07:29.457" v="6416"/>
        <pc:sldMkLst>
          <pc:docMk/>
          <pc:sldMk cId="3682693820" sldId="256"/>
        </pc:sldMkLst>
        <pc:spChg chg="del">
          <ac:chgData name="Nodžáková Ivona" userId="a56e270d-ed86-41cc-bb5d-892e35b993c4" providerId="ADAL" clId="{7229ED14-B76B-4686-88CC-BE88AA95BA9E}" dt="2021-10-20T07:04:39.471" v="6415"/>
          <ac:spMkLst>
            <pc:docMk/>
            <pc:sldMk cId="3682693820" sldId="256"/>
            <ac:spMk id="6" creationId="{0D6B2CB5-DFE2-403F-9C39-2F0A06D2829F}"/>
          </ac:spMkLst>
        </pc:spChg>
        <pc:spChg chg="del">
          <ac:chgData name="Nodžáková Ivona" userId="a56e270d-ed86-41cc-bb5d-892e35b993c4" providerId="ADAL" clId="{7229ED14-B76B-4686-88CC-BE88AA95BA9E}" dt="2021-10-20T07:07:29.457" v="6416"/>
          <ac:spMkLst>
            <pc:docMk/>
            <pc:sldMk cId="3682693820" sldId="256"/>
            <ac:spMk id="7" creationId="{3BC6A3AB-5943-4BF0-B274-A702C3F1145D}"/>
          </ac:spMkLst>
        </pc:spChg>
        <pc:spChg chg="add del">
          <ac:chgData name="Nodžáková Ivona" userId="a56e270d-ed86-41cc-bb5d-892e35b993c4" providerId="ADAL" clId="{7229ED14-B76B-4686-88CC-BE88AA95BA9E}" dt="2021-10-20T05:06:23.309" v="5179"/>
          <ac:spMkLst>
            <pc:docMk/>
            <pc:sldMk cId="3682693820" sldId="256"/>
            <ac:spMk id="10" creationId="{03463256-2874-4AB8-BE2C-9DE89C4A73AC}"/>
          </ac:spMkLst>
        </pc:spChg>
        <pc:spChg chg="add del">
          <ac:chgData name="Nodžáková Ivona" userId="a56e270d-ed86-41cc-bb5d-892e35b993c4" providerId="ADAL" clId="{7229ED14-B76B-4686-88CC-BE88AA95BA9E}" dt="2021-10-20T05:06:23.309" v="5179"/>
          <ac:spMkLst>
            <pc:docMk/>
            <pc:sldMk cId="3682693820" sldId="256"/>
            <ac:spMk id="12" creationId="{96078A10-9FA1-43BD-9125-BEF5DB4D6DB2}"/>
          </ac:spMkLst>
        </pc:spChg>
      </pc:sldChg>
      <pc:sldChg chg="addSp delSp modSp mod chgLayout">
        <pc:chgData name="Nodžáková Ivona" userId="a56e270d-ed86-41cc-bb5d-892e35b993c4" providerId="ADAL" clId="{7229ED14-B76B-4686-88CC-BE88AA95BA9E}" dt="2021-10-20T07:08:06.808" v="6419" actId="6264"/>
        <pc:sldMkLst>
          <pc:docMk/>
          <pc:sldMk cId="2641515069" sldId="257"/>
        </pc:sldMkLst>
        <pc:spChg chg="mod ord">
          <ac:chgData name="Nodžáková Ivona" userId="a56e270d-ed86-41cc-bb5d-892e35b993c4" providerId="ADAL" clId="{7229ED14-B76B-4686-88CC-BE88AA95BA9E}" dt="2021-10-20T07:08:06.808" v="6419" actId="6264"/>
          <ac:spMkLst>
            <pc:docMk/>
            <pc:sldMk cId="2641515069" sldId="257"/>
            <ac:spMk id="2" creationId="{44EFCE3C-FB9F-4A99-8FAC-398805E0F28C}"/>
          </ac:spMkLst>
        </pc:spChg>
        <pc:spChg chg="mod ord">
          <ac:chgData name="Nodžáková Ivona" userId="a56e270d-ed86-41cc-bb5d-892e35b993c4" providerId="ADAL" clId="{7229ED14-B76B-4686-88CC-BE88AA95BA9E}" dt="2021-10-20T07:08:06.808" v="6419" actId="6264"/>
          <ac:spMkLst>
            <pc:docMk/>
            <pc:sldMk cId="2641515069" sldId="257"/>
            <ac:spMk id="3" creationId="{A2748419-6200-4EB2-B525-ABDA61A84CA0}"/>
          </ac:spMkLst>
        </pc:spChg>
        <pc:spChg chg="add del mod">
          <ac:chgData name="Nodžáková Ivona" userId="a56e270d-ed86-41cc-bb5d-892e35b993c4" providerId="ADAL" clId="{7229ED14-B76B-4686-88CC-BE88AA95BA9E}" dt="2021-10-20T07:08:06.808" v="6419" actId="6264"/>
          <ac:spMkLst>
            <pc:docMk/>
            <pc:sldMk cId="2641515069" sldId="257"/>
            <ac:spMk id="4" creationId="{609B247C-6FD2-4C05-A0F9-87E96D783383}"/>
          </ac:spMkLst>
        </pc:spChg>
        <pc:spChg chg="add del mod">
          <ac:chgData name="Nodžáková Ivona" userId="a56e270d-ed86-41cc-bb5d-892e35b993c4" providerId="ADAL" clId="{7229ED14-B76B-4686-88CC-BE88AA95BA9E}" dt="2021-10-20T07:08:06.808" v="6419" actId="6264"/>
          <ac:spMkLst>
            <pc:docMk/>
            <pc:sldMk cId="2641515069" sldId="257"/>
            <ac:spMk id="5" creationId="{070D3C64-D96B-4FA9-8F23-4D8D2B48D89C}"/>
          </ac:spMkLst>
        </pc:spChg>
      </pc:sldChg>
      <pc:sldChg chg="modSp new mod">
        <pc:chgData name="Nodžáková Ivona" userId="a56e270d-ed86-41cc-bb5d-892e35b993c4" providerId="ADAL" clId="{7229ED14-B76B-4686-88CC-BE88AA95BA9E}" dt="2021-10-20T05:09:32.189" v="5214" actId="255"/>
        <pc:sldMkLst>
          <pc:docMk/>
          <pc:sldMk cId="1655415645" sldId="258"/>
        </pc:sldMkLst>
        <pc:spChg chg="mod">
          <ac:chgData name="Nodžáková Ivona" userId="a56e270d-ed86-41cc-bb5d-892e35b993c4" providerId="ADAL" clId="{7229ED14-B76B-4686-88CC-BE88AA95BA9E}" dt="2021-10-20T05:06:25.527" v="5181" actId="27636"/>
          <ac:spMkLst>
            <pc:docMk/>
            <pc:sldMk cId="1655415645" sldId="258"/>
            <ac:spMk id="2" creationId="{C3E142DB-CFF1-4507-8ED9-051CCDEB53A3}"/>
          </ac:spMkLst>
        </pc:spChg>
        <pc:spChg chg="mod">
          <ac:chgData name="Nodžáková Ivona" userId="a56e270d-ed86-41cc-bb5d-892e35b993c4" providerId="ADAL" clId="{7229ED14-B76B-4686-88CC-BE88AA95BA9E}" dt="2021-10-20T05:09:32.189" v="5214" actId="255"/>
          <ac:spMkLst>
            <pc:docMk/>
            <pc:sldMk cId="1655415645" sldId="258"/>
            <ac:spMk id="3" creationId="{E69DAFAF-700E-41FB-BED7-494220DE6998}"/>
          </ac:spMkLst>
        </pc:spChg>
      </pc:sldChg>
      <pc:sldChg chg="del">
        <pc:chgData name="Nodžáková Ivona" userId="a56e270d-ed86-41cc-bb5d-892e35b993c4" providerId="ADAL" clId="{7229ED14-B76B-4686-88CC-BE88AA95BA9E}" dt="2021-10-19T13:43:41.045" v="5133"/>
        <pc:sldMkLst>
          <pc:docMk/>
          <pc:sldMk cId="1159667458" sldId="259"/>
        </pc:sldMkLst>
      </pc:sldChg>
      <pc:sldChg chg="modSp new del mod addCm delCm">
        <pc:chgData name="Nodžáková Ivona" userId="a56e270d-ed86-41cc-bb5d-892e35b993c4" providerId="ADAL" clId="{7229ED14-B76B-4686-88CC-BE88AA95BA9E}" dt="2021-10-19T12:31:54.934" v="3157" actId="2696"/>
        <pc:sldMkLst>
          <pc:docMk/>
          <pc:sldMk cId="1581148112" sldId="259"/>
        </pc:sldMkLst>
        <pc:spChg chg="mod">
          <ac:chgData name="Nodžáková Ivona" userId="a56e270d-ed86-41cc-bb5d-892e35b993c4" providerId="ADAL" clId="{7229ED14-B76B-4686-88CC-BE88AA95BA9E}" dt="2021-10-19T11:23:19.060" v="712" actId="20577"/>
          <ac:spMkLst>
            <pc:docMk/>
            <pc:sldMk cId="1581148112" sldId="259"/>
            <ac:spMk id="2" creationId="{E21EED5B-19CE-493D-8854-2DC83BC65E60}"/>
          </ac:spMkLst>
        </pc:spChg>
        <pc:spChg chg="mod">
          <ac:chgData name="Nodžáková Ivona" userId="a56e270d-ed86-41cc-bb5d-892e35b993c4" providerId="ADAL" clId="{7229ED14-B76B-4686-88CC-BE88AA95BA9E}" dt="2021-10-19T12:31:47.203" v="3156" actId="20577"/>
          <ac:spMkLst>
            <pc:docMk/>
            <pc:sldMk cId="1581148112" sldId="259"/>
            <ac:spMk id="3" creationId="{3E4A8A6A-7485-4E84-A15B-CBD85482BB0A}"/>
          </ac:spMkLst>
        </pc:spChg>
      </pc:sldChg>
      <pc:sldChg chg="modSp mod">
        <pc:chgData name="Nodžáková Ivona" userId="a56e270d-ed86-41cc-bb5d-892e35b993c4" providerId="ADAL" clId="{7229ED14-B76B-4686-88CC-BE88AA95BA9E}" dt="2021-10-20T05:18:50.020" v="5274" actId="113"/>
        <pc:sldMkLst>
          <pc:docMk/>
          <pc:sldMk cId="4162837094" sldId="260"/>
        </pc:sldMkLst>
        <pc:spChg chg="mod">
          <ac:chgData name="Nodžáková Ivona" userId="a56e270d-ed86-41cc-bb5d-892e35b993c4" providerId="ADAL" clId="{7229ED14-B76B-4686-88CC-BE88AA95BA9E}" dt="2021-10-20T05:06:27.057" v="5197" actId="27636"/>
          <ac:spMkLst>
            <pc:docMk/>
            <pc:sldMk cId="4162837094" sldId="260"/>
            <ac:spMk id="2" creationId="{420779E6-ED92-4EA2-84FB-4F868CBD425E}"/>
          </ac:spMkLst>
        </pc:spChg>
        <pc:spChg chg="mod">
          <ac:chgData name="Nodžáková Ivona" userId="a56e270d-ed86-41cc-bb5d-892e35b993c4" providerId="ADAL" clId="{7229ED14-B76B-4686-88CC-BE88AA95BA9E}" dt="2021-10-20T05:18:50.020" v="5274" actId="113"/>
          <ac:spMkLst>
            <pc:docMk/>
            <pc:sldMk cId="4162837094" sldId="260"/>
            <ac:spMk id="3" creationId="{A57F3D37-75D6-480A-A2B6-0BD3F16264E9}"/>
          </ac:spMkLst>
        </pc:spChg>
      </pc:sldChg>
      <pc:sldChg chg="modSp mod">
        <pc:chgData name="Nodžáková Ivona" userId="a56e270d-ed86-41cc-bb5d-892e35b993c4" providerId="ADAL" clId="{7229ED14-B76B-4686-88CC-BE88AA95BA9E}" dt="2021-10-20T05:11:30.635" v="5233" actId="1076"/>
        <pc:sldMkLst>
          <pc:docMk/>
          <pc:sldMk cId="4033260581" sldId="261"/>
        </pc:sldMkLst>
        <pc:spChg chg="mod">
          <ac:chgData name="Nodžáková Ivona" userId="a56e270d-ed86-41cc-bb5d-892e35b993c4" providerId="ADAL" clId="{7229ED14-B76B-4686-88CC-BE88AA95BA9E}" dt="2021-10-20T05:11:30.635" v="5233" actId="1076"/>
          <ac:spMkLst>
            <pc:docMk/>
            <pc:sldMk cId="4033260581" sldId="261"/>
            <ac:spMk id="2" creationId="{3159C0DD-BCD4-414E-B924-00B5352D679A}"/>
          </ac:spMkLst>
        </pc:spChg>
        <pc:spChg chg="mod">
          <ac:chgData name="Nodžáková Ivona" userId="a56e270d-ed86-41cc-bb5d-892e35b993c4" providerId="ADAL" clId="{7229ED14-B76B-4686-88CC-BE88AA95BA9E}" dt="2021-10-20T05:06:23.309" v="5179"/>
          <ac:spMkLst>
            <pc:docMk/>
            <pc:sldMk cId="4033260581" sldId="261"/>
            <ac:spMk id="3" creationId="{86E99A40-6F11-46A4-B343-9437973DE7FE}"/>
          </ac:spMkLst>
        </pc:spChg>
      </pc:sldChg>
      <pc:sldChg chg="modSp mod">
        <pc:chgData name="Nodžáková Ivona" userId="a56e270d-ed86-41cc-bb5d-892e35b993c4" providerId="ADAL" clId="{7229ED14-B76B-4686-88CC-BE88AA95BA9E}" dt="2021-10-20T05:12:02.387" v="5236" actId="1076"/>
        <pc:sldMkLst>
          <pc:docMk/>
          <pc:sldMk cId="1133857274" sldId="262"/>
        </pc:sldMkLst>
        <pc:spChg chg="mod">
          <ac:chgData name="Nodžáková Ivona" userId="a56e270d-ed86-41cc-bb5d-892e35b993c4" providerId="ADAL" clId="{7229ED14-B76B-4686-88CC-BE88AA95BA9E}" dt="2021-10-20T05:12:02.387" v="5236" actId="1076"/>
          <ac:spMkLst>
            <pc:docMk/>
            <pc:sldMk cId="1133857274" sldId="262"/>
            <ac:spMk id="2" creationId="{3E81DD18-0744-4EC6-B4C0-BD1DB207C74E}"/>
          </ac:spMkLst>
        </pc:spChg>
        <pc:spChg chg="mod">
          <ac:chgData name="Nodžáková Ivona" userId="a56e270d-ed86-41cc-bb5d-892e35b993c4" providerId="ADAL" clId="{7229ED14-B76B-4686-88CC-BE88AA95BA9E}" dt="2021-10-20T05:06:26.807" v="5187" actId="27636"/>
          <ac:spMkLst>
            <pc:docMk/>
            <pc:sldMk cId="1133857274" sldId="262"/>
            <ac:spMk id="3" creationId="{AD24328E-3BDE-4039-9C4A-B3F68CF9B41A}"/>
          </ac:spMkLst>
        </pc:spChg>
        <pc:picChg chg="mod">
          <ac:chgData name="Nodžáková Ivona" userId="a56e270d-ed86-41cc-bb5d-892e35b993c4" providerId="ADAL" clId="{7229ED14-B76B-4686-88CC-BE88AA95BA9E}" dt="2021-10-20T05:11:51.690" v="5235" actId="1076"/>
          <ac:picMkLst>
            <pc:docMk/>
            <pc:sldMk cId="1133857274" sldId="262"/>
            <ac:picMk id="5" creationId="{336D2F41-EBEA-4548-AAE6-EFB275588A5A}"/>
          </ac:picMkLst>
        </pc:picChg>
      </pc:sldChg>
      <pc:sldChg chg="addSp modSp new mod ord chgLayout">
        <pc:chgData name="Nodžáková Ivona" userId="a56e270d-ed86-41cc-bb5d-892e35b993c4" providerId="ADAL" clId="{7229ED14-B76B-4686-88CC-BE88AA95BA9E}" dt="2021-10-20T05:50:29.663" v="5296" actId="115"/>
        <pc:sldMkLst>
          <pc:docMk/>
          <pc:sldMk cId="4223692378" sldId="263"/>
        </pc:sldMkLst>
        <pc:spChg chg="mod ord">
          <ac:chgData name="Nodžáková Ivona" userId="a56e270d-ed86-41cc-bb5d-892e35b993c4" providerId="ADAL" clId="{7229ED14-B76B-4686-88CC-BE88AA95BA9E}" dt="2021-10-20T05:34:14.339" v="5281" actId="700"/>
          <ac:spMkLst>
            <pc:docMk/>
            <pc:sldMk cId="4223692378" sldId="263"/>
            <ac:spMk id="2" creationId="{53C5A7FD-0568-4869-94DB-99D777CA7776}"/>
          </ac:spMkLst>
        </pc:spChg>
        <pc:spChg chg="mod ord">
          <ac:chgData name="Nodžáková Ivona" userId="a56e270d-ed86-41cc-bb5d-892e35b993c4" providerId="ADAL" clId="{7229ED14-B76B-4686-88CC-BE88AA95BA9E}" dt="2021-10-20T05:50:29.663" v="5296" actId="115"/>
          <ac:spMkLst>
            <pc:docMk/>
            <pc:sldMk cId="4223692378" sldId="263"/>
            <ac:spMk id="3" creationId="{F7DB1233-490A-43CF-A870-155FE2B8829A}"/>
          </ac:spMkLst>
        </pc:spChg>
        <pc:picChg chg="add mod modCrop">
          <ac:chgData name="Nodžáková Ivona" userId="a56e270d-ed86-41cc-bb5d-892e35b993c4" providerId="ADAL" clId="{7229ED14-B76B-4686-88CC-BE88AA95BA9E}" dt="2021-10-19T13:21:25.117" v="5014" actId="1076"/>
          <ac:picMkLst>
            <pc:docMk/>
            <pc:sldMk cId="4223692378" sldId="263"/>
            <ac:picMk id="5" creationId="{17FCA274-C2B7-4460-A29A-07AC7B3E6BCC}"/>
          </ac:picMkLst>
        </pc:picChg>
      </pc:sldChg>
      <pc:sldChg chg="modSp mod">
        <pc:chgData name="Nodžáková Ivona" userId="a56e270d-ed86-41cc-bb5d-892e35b993c4" providerId="ADAL" clId="{7229ED14-B76B-4686-88CC-BE88AA95BA9E}" dt="2021-10-20T05:12:43.292" v="5244" actId="1076"/>
        <pc:sldMkLst>
          <pc:docMk/>
          <pc:sldMk cId="2816659354" sldId="264"/>
        </pc:sldMkLst>
        <pc:spChg chg="mod">
          <ac:chgData name="Nodžáková Ivona" userId="a56e270d-ed86-41cc-bb5d-892e35b993c4" providerId="ADAL" clId="{7229ED14-B76B-4686-88CC-BE88AA95BA9E}" dt="2021-10-20T05:12:43.292" v="5244" actId="1076"/>
          <ac:spMkLst>
            <pc:docMk/>
            <pc:sldMk cId="2816659354" sldId="264"/>
            <ac:spMk id="2" creationId="{F98587ED-A701-4F78-9531-99FD9F538C96}"/>
          </ac:spMkLst>
        </pc:spChg>
        <pc:spChg chg="mod">
          <ac:chgData name="Nodžáková Ivona" userId="a56e270d-ed86-41cc-bb5d-892e35b993c4" providerId="ADAL" clId="{7229ED14-B76B-4686-88CC-BE88AA95BA9E}" dt="2021-10-20T05:12:36.626" v="5243" actId="27636"/>
          <ac:spMkLst>
            <pc:docMk/>
            <pc:sldMk cId="2816659354" sldId="264"/>
            <ac:spMk id="3" creationId="{A2122974-D974-40B9-AA61-B31177B548E1}"/>
          </ac:spMkLst>
        </pc:spChg>
      </pc:sldChg>
      <pc:sldChg chg="modSp new del mod">
        <pc:chgData name="Nodžáková Ivona" userId="a56e270d-ed86-41cc-bb5d-892e35b993c4" providerId="ADAL" clId="{7229ED14-B76B-4686-88CC-BE88AA95BA9E}" dt="2021-10-19T12:27:00.388" v="3137" actId="2696"/>
        <pc:sldMkLst>
          <pc:docMk/>
          <pc:sldMk cId="1109831060" sldId="265"/>
        </pc:sldMkLst>
        <pc:spChg chg="mod">
          <ac:chgData name="Nodžáková Ivona" userId="a56e270d-ed86-41cc-bb5d-892e35b993c4" providerId="ADAL" clId="{7229ED14-B76B-4686-88CC-BE88AA95BA9E}" dt="2021-10-19T11:49:27.361" v="1434" actId="20577"/>
          <ac:spMkLst>
            <pc:docMk/>
            <pc:sldMk cId="1109831060" sldId="265"/>
            <ac:spMk id="2" creationId="{E53E5DAA-D375-4FCF-852D-4F2F2AC9549D}"/>
          </ac:spMkLst>
        </pc:spChg>
        <pc:spChg chg="mod">
          <ac:chgData name="Nodžáková Ivona" userId="a56e270d-ed86-41cc-bb5d-892e35b993c4" providerId="ADAL" clId="{7229ED14-B76B-4686-88CC-BE88AA95BA9E}" dt="2021-10-19T12:09:49.167" v="2731" actId="313"/>
          <ac:spMkLst>
            <pc:docMk/>
            <pc:sldMk cId="1109831060" sldId="265"/>
            <ac:spMk id="3" creationId="{D0DE5432-837D-4EB9-9F82-FB82DC5CF76F}"/>
          </ac:spMkLst>
        </pc:spChg>
      </pc:sldChg>
      <pc:sldChg chg="modSp mod">
        <pc:chgData name="Nodžáková Ivona" userId="a56e270d-ed86-41cc-bb5d-892e35b993c4" providerId="ADAL" clId="{7229ED14-B76B-4686-88CC-BE88AA95BA9E}" dt="2021-10-20T05:15:50.108" v="5256" actId="255"/>
        <pc:sldMkLst>
          <pc:docMk/>
          <pc:sldMk cId="1701338664" sldId="266"/>
        </pc:sldMkLst>
        <pc:spChg chg="mod">
          <ac:chgData name="Nodžáková Ivona" userId="a56e270d-ed86-41cc-bb5d-892e35b993c4" providerId="ADAL" clId="{7229ED14-B76B-4686-88CC-BE88AA95BA9E}" dt="2021-10-20T05:13:43.229" v="5248" actId="1076"/>
          <ac:spMkLst>
            <pc:docMk/>
            <pc:sldMk cId="1701338664" sldId="266"/>
            <ac:spMk id="2" creationId="{08FCE21D-D63A-47B7-A8CD-07B96FC77B20}"/>
          </ac:spMkLst>
        </pc:spChg>
        <pc:spChg chg="mod">
          <ac:chgData name="Nodžáková Ivona" userId="a56e270d-ed86-41cc-bb5d-892e35b993c4" providerId="ADAL" clId="{7229ED14-B76B-4686-88CC-BE88AA95BA9E}" dt="2021-10-20T05:15:50.108" v="5256" actId="255"/>
          <ac:spMkLst>
            <pc:docMk/>
            <pc:sldMk cId="1701338664" sldId="266"/>
            <ac:spMk id="3" creationId="{067C65B9-5913-4345-B18C-4F19A0016CDA}"/>
          </ac:spMkLst>
        </pc:spChg>
      </pc:sldChg>
      <pc:sldChg chg="addSp delSp modSp new mod ord">
        <pc:chgData name="Nodžáková Ivona" userId="a56e270d-ed86-41cc-bb5d-892e35b993c4" providerId="ADAL" clId="{7229ED14-B76B-4686-88CC-BE88AA95BA9E}" dt="2021-10-20T05:17:19.731" v="5260"/>
        <pc:sldMkLst>
          <pc:docMk/>
          <pc:sldMk cId="3017175757" sldId="267"/>
        </pc:sldMkLst>
        <pc:spChg chg="mod">
          <ac:chgData name="Nodžáková Ivona" userId="a56e270d-ed86-41cc-bb5d-892e35b993c4" providerId="ADAL" clId="{7229ED14-B76B-4686-88CC-BE88AA95BA9E}" dt="2021-10-20T05:06:25.616" v="5183" actId="27636"/>
          <ac:spMkLst>
            <pc:docMk/>
            <pc:sldMk cId="3017175757" sldId="267"/>
            <ac:spMk id="2" creationId="{8AE73300-FD67-41F0-B944-F422DFFC258E}"/>
          </ac:spMkLst>
        </pc:spChg>
        <pc:spChg chg="mod">
          <ac:chgData name="Nodžáková Ivona" userId="a56e270d-ed86-41cc-bb5d-892e35b993c4" providerId="ADAL" clId="{7229ED14-B76B-4686-88CC-BE88AA95BA9E}" dt="2021-10-20T05:08:57.618" v="5205" actId="255"/>
          <ac:spMkLst>
            <pc:docMk/>
            <pc:sldMk cId="3017175757" sldId="267"/>
            <ac:spMk id="3" creationId="{E2767536-62DF-4C7D-A540-885DD4530EEA}"/>
          </ac:spMkLst>
        </pc:spChg>
        <pc:picChg chg="add del mod">
          <ac:chgData name="Nodžáková Ivona" userId="a56e270d-ed86-41cc-bb5d-892e35b993c4" providerId="ADAL" clId="{7229ED14-B76B-4686-88CC-BE88AA95BA9E}" dt="2021-10-20T05:09:15.610" v="5209" actId="1076"/>
          <ac:picMkLst>
            <pc:docMk/>
            <pc:sldMk cId="3017175757" sldId="267"/>
            <ac:picMk id="5" creationId="{8F828DD5-BDD1-4208-B93C-F50AF84D90D7}"/>
          </ac:picMkLst>
        </pc:picChg>
        <pc:picChg chg="add del mod">
          <ac:chgData name="Nodžáková Ivona" userId="a56e270d-ed86-41cc-bb5d-892e35b993c4" providerId="ADAL" clId="{7229ED14-B76B-4686-88CC-BE88AA95BA9E}" dt="2021-10-19T12:43:42.732" v="3468" actId="478"/>
          <ac:picMkLst>
            <pc:docMk/>
            <pc:sldMk cId="3017175757" sldId="267"/>
            <ac:picMk id="6" creationId="{BFD117A6-5EC6-4CCE-9B64-986E06FCA12D}"/>
          </ac:picMkLst>
        </pc:picChg>
        <pc:picChg chg="add del mod">
          <ac:chgData name="Nodžáková Ivona" userId="a56e270d-ed86-41cc-bb5d-892e35b993c4" providerId="ADAL" clId="{7229ED14-B76B-4686-88CC-BE88AA95BA9E}" dt="2021-10-19T12:43:40.709" v="3467" actId="478"/>
          <ac:picMkLst>
            <pc:docMk/>
            <pc:sldMk cId="3017175757" sldId="267"/>
            <ac:picMk id="7" creationId="{0FF08B67-CC56-4263-8CE2-212CB01FA86C}"/>
          </ac:picMkLst>
        </pc:picChg>
        <pc:picChg chg="add mod modCrop">
          <ac:chgData name="Nodžáková Ivona" userId="a56e270d-ed86-41cc-bb5d-892e35b993c4" providerId="ADAL" clId="{7229ED14-B76B-4686-88CC-BE88AA95BA9E}" dt="2021-10-20T05:09:18.040" v="5210" actId="1076"/>
          <ac:picMkLst>
            <pc:docMk/>
            <pc:sldMk cId="3017175757" sldId="267"/>
            <ac:picMk id="9" creationId="{53349493-59A9-49D7-8674-EAA188575856}"/>
          </ac:picMkLst>
        </pc:picChg>
      </pc:sldChg>
      <pc:sldChg chg="modSp mod">
        <pc:chgData name="Nodžáková Ivona" userId="a56e270d-ed86-41cc-bb5d-892e35b993c4" providerId="ADAL" clId="{7229ED14-B76B-4686-88CC-BE88AA95BA9E}" dt="2021-10-20T05:14:19.184" v="5250" actId="27636"/>
        <pc:sldMkLst>
          <pc:docMk/>
          <pc:sldMk cId="2416037610" sldId="268"/>
        </pc:sldMkLst>
        <pc:spChg chg="mod">
          <ac:chgData name="Nodžáková Ivona" userId="a56e270d-ed86-41cc-bb5d-892e35b993c4" providerId="ADAL" clId="{7229ED14-B76B-4686-88CC-BE88AA95BA9E}" dt="2021-10-20T05:06:26.974" v="5193" actId="27636"/>
          <ac:spMkLst>
            <pc:docMk/>
            <pc:sldMk cId="2416037610" sldId="268"/>
            <ac:spMk id="2" creationId="{61ECDC20-B850-4796-B95B-BA273E1F5DAC}"/>
          </ac:spMkLst>
        </pc:spChg>
        <pc:spChg chg="mod">
          <ac:chgData name="Nodžáková Ivona" userId="a56e270d-ed86-41cc-bb5d-892e35b993c4" providerId="ADAL" clId="{7229ED14-B76B-4686-88CC-BE88AA95BA9E}" dt="2021-10-20T05:14:19.184" v="5250" actId="27636"/>
          <ac:spMkLst>
            <pc:docMk/>
            <pc:sldMk cId="2416037610" sldId="268"/>
            <ac:spMk id="3" creationId="{EFAA45F9-12FF-4ED4-BDC4-4AF22367FE53}"/>
          </ac:spMkLst>
        </pc:spChg>
      </pc:sldChg>
      <pc:sldChg chg="modSp mod">
        <pc:chgData name="Nodžáková Ivona" userId="a56e270d-ed86-41cc-bb5d-892e35b993c4" providerId="ADAL" clId="{7229ED14-B76B-4686-88CC-BE88AA95BA9E}" dt="2021-10-20T05:06:26.936" v="5191" actId="27636"/>
        <pc:sldMkLst>
          <pc:docMk/>
          <pc:sldMk cId="1659018076" sldId="269"/>
        </pc:sldMkLst>
        <pc:spChg chg="mod">
          <ac:chgData name="Nodžáková Ivona" userId="a56e270d-ed86-41cc-bb5d-892e35b993c4" providerId="ADAL" clId="{7229ED14-B76B-4686-88CC-BE88AA95BA9E}" dt="2021-10-20T05:06:26.936" v="5191" actId="27636"/>
          <ac:spMkLst>
            <pc:docMk/>
            <pc:sldMk cId="1659018076" sldId="269"/>
            <ac:spMk id="2" creationId="{B89C4D4D-41C4-4F90-8CAF-083BBBC65EB1}"/>
          </ac:spMkLst>
        </pc:spChg>
        <pc:spChg chg="mod">
          <ac:chgData name="Nodžáková Ivona" userId="a56e270d-ed86-41cc-bb5d-892e35b993c4" providerId="ADAL" clId="{7229ED14-B76B-4686-88CC-BE88AA95BA9E}" dt="2021-10-20T05:06:23.309" v="5179"/>
          <ac:spMkLst>
            <pc:docMk/>
            <pc:sldMk cId="1659018076" sldId="269"/>
            <ac:spMk id="3" creationId="{A55CCD36-A55C-4512-BBA2-F8D7007C7258}"/>
          </ac:spMkLst>
        </pc:spChg>
      </pc:sldChg>
      <pc:sldChg chg="modSp new del mod">
        <pc:chgData name="Nodžáková Ivona" userId="a56e270d-ed86-41cc-bb5d-892e35b993c4" providerId="ADAL" clId="{7229ED14-B76B-4686-88CC-BE88AA95BA9E}" dt="2021-10-19T13:07:37.238" v="4860" actId="2696"/>
        <pc:sldMkLst>
          <pc:docMk/>
          <pc:sldMk cId="2203104498" sldId="270"/>
        </pc:sldMkLst>
        <pc:spChg chg="mod">
          <ac:chgData name="Nodžáková Ivona" userId="a56e270d-ed86-41cc-bb5d-892e35b993c4" providerId="ADAL" clId="{7229ED14-B76B-4686-88CC-BE88AA95BA9E}" dt="2021-10-19T12:54:23.967" v="4231" actId="20577"/>
          <ac:spMkLst>
            <pc:docMk/>
            <pc:sldMk cId="2203104498" sldId="270"/>
            <ac:spMk id="3" creationId="{54B45E34-5FFD-40AA-A3E8-41CDA2E74AF0}"/>
          </ac:spMkLst>
        </pc:spChg>
      </pc:sldChg>
      <pc:sldChg chg="modSp mod">
        <pc:chgData name="Nodžáková Ivona" userId="a56e270d-ed86-41cc-bb5d-892e35b993c4" providerId="ADAL" clId="{7229ED14-B76B-4686-88CC-BE88AA95BA9E}" dt="2021-10-20T05:44:04.693" v="5283" actId="20578"/>
        <pc:sldMkLst>
          <pc:docMk/>
          <pc:sldMk cId="1272439037" sldId="271"/>
        </pc:sldMkLst>
        <pc:spChg chg="mod">
          <ac:chgData name="Nodžáková Ivona" userId="a56e270d-ed86-41cc-bb5d-892e35b993c4" providerId="ADAL" clId="{7229ED14-B76B-4686-88CC-BE88AA95BA9E}" dt="2021-10-20T05:06:26.980" v="5194" actId="27636"/>
          <ac:spMkLst>
            <pc:docMk/>
            <pc:sldMk cId="1272439037" sldId="271"/>
            <ac:spMk id="2" creationId="{2773AAF5-1D51-4AAF-B431-E9CE973AD313}"/>
          </ac:spMkLst>
        </pc:spChg>
        <pc:spChg chg="mod">
          <ac:chgData name="Nodžáková Ivona" userId="a56e270d-ed86-41cc-bb5d-892e35b993c4" providerId="ADAL" clId="{7229ED14-B76B-4686-88CC-BE88AA95BA9E}" dt="2021-10-20T05:44:04.693" v="5283" actId="20578"/>
          <ac:spMkLst>
            <pc:docMk/>
            <pc:sldMk cId="1272439037" sldId="271"/>
            <ac:spMk id="3" creationId="{34409BA8-9207-4D7F-BCA7-657C0F098F75}"/>
          </ac:spMkLst>
        </pc:spChg>
      </pc:sldChg>
      <pc:sldChg chg="modSp mod">
        <pc:chgData name="Nodžáková Ivona" userId="a56e270d-ed86-41cc-bb5d-892e35b993c4" providerId="ADAL" clId="{7229ED14-B76B-4686-88CC-BE88AA95BA9E}" dt="2021-10-20T05:06:27.052" v="5196" actId="27636"/>
        <pc:sldMkLst>
          <pc:docMk/>
          <pc:sldMk cId="1732121798" sldId="272"/>
        </pc:sldMkLst>
        <pc:spChg chg="mod">
          <ac:chgData name="Nodžáková Ivona" userId="a56e270d-ed86-41cc-bb5d-892e35b993c4" providerId="ADAL" clId="{7229ED14-B76B-4686-88CC-BE88AA95BA9E}" dt="2021-10-20T05:06:27.052" v="5196" actId="27636"/>
          <ac:spMkLst>
            <pc:docMk/>
            <pc:sldMk cId="1732121798" sldId="272"/>
            <ac:spMk id="2" creationId="{CF062A93-B0C3-4112-96A9-61626C99EF78}"/>
          </ac:spMkLst>
        </pc:spChg>
      </pc:sldChg>
      <pc:sldChg chg="modSp new mod">
        <pc:chgData name="Nodžáková Ivona" userId="a56e270d-ed86-41cc-bb5d-892e35b993c4" providerId="ADAL" clId="{7229ED14-B76B-4686-88CC-BE88AA95BA9E}" dt="2021-10-20T06:53:51.369" v="6414" actId="20577"/>
        <pc:sldMkLst>
          <pc:docMk/>
          <pc:sldMk cId="2933670324" sldId="274"/>
        </pc:sldMkLst>
        <pc:spChg chg="mod">
          <ac:chgData name="Nodžáková Ivona" userId="a56e270d-ed86-41cc-bb5d-892e35b993c4" providerId="ADAL" clId="{7229ED14-B76B-4686-88CC-BE88AA95BA9E}" dt="2021-10-20T05:51:14.420" v="5339" actId="20577"/>
          <ac:spMkLst>
            <pc:docMk/>
            <pc:sldMk cId="2933670324" sldId="274"/>
            <ac:spMk id="2" creationId="{6350D613-BABF-479F-A1E7-4583D6CAE569}"/>
          </ac:spMkLst>
        </pc:spChg>
        <pc:spChg chg="mod">
          <ac:chgData name="Nodžáková Ivona" userId="a56e270d-ed86-41cc-bb5d-892e35b993c4" providerId="ADAL" clId="{7229ED14-B76B-4686-88CC-BE88AA95BA9E}" dt="2021-10-20T06:53:51.369" v="6414" actId="20577"/>
          <ac:spMkLst>
            <pc:docMk/>
            <pc:sldMk cId="2933670324" sldId="274"/>
            <ac:spMk id="3" creationId="{5793F720-392B-4009-B489-DCB8A0F3186B}"/>
          </ac:spMkLst>
        </pc:spChg>
      </pc:sldChg>
      <pc:sldMasterChg chg="modSldLayout">
        <pc:chgData name="Nodžáková Ivona" userId="a56e270d-ed86-41cc-bb5d-892e35b993c4" providerId="ADAL" clId="{7229ED14-B76B-4686-88CC-BE88AA95BA9E}" dt="2021-10-19T13:48:13.980" v="5175"/>
        <pc:sldMasterMkLst>
          <pc:docMk/>
          <pc:sldMasterMk cId="618433524" sldId="2147483672"/>
        </pc:sldMasterMkLst>
        <pc:sldLayoutChg chg="addSp delSp">
          <pc:chgData name="Nodžáková Ivona" userId="a56e270d-ed86-41cc-bb5d-892e35b993c4" providerId="ADAL" clId="{7229ED14-B76B-4686-88CC-BE88AA95BA9E}" dt="2021-10-19T13:48:13.980" v="5175"/>
          <pc:sldLayoutMkLst>
            <pc:docMk/>
            <pc:sldMasterMk cId="618433524" sldId="2147483672"/>
            <pc:sldLayoutMk cId="3878040806" sldId="2147483684"/>
          </pc:sldLayoutMkLst>
          <pc:spChg chg="add del">
            <ac:chgData name="Nodžáková Ivona" userId="a56e270d-ed86-41cc-bb5d-892e35b993c4" providerId="ADAL" clId="{7229ED14-B76B-4686-88CC-BE88AA95BA9E}" dt="2021-10-19T13:48:13.980" v="5175"/>
            <ac:spMkLst>
              <pc:docMk/>
              <pc:sldMasterMk cId="618433524" sldId="2147483672"/>
              <pc:sldLayoutMk cId="3878040806" sldId="2147483684"/>
              <ac:spMk id="7" creationId="{00000000-0000-0000-0000-000000000000}"/>
            </ac:spMkLst>
          </pc:spChg>
        </pc:sldLayoutChg>
      </pc:sldMasterChg>
      <pc:sldMasterChg chg="modSp mod modSldLayout">
        <pc:chgData name="Nodžáková Ivona" userId="a56e270d-ed86-41cc-bb5d-892e35b993c4" providerId="ADAL" clId="{7229ED14-B76B-4686-88CC-BE88AA95BA9E}" dt="2021-10-20T07:15:46.422" v="6433" actId="1076"/>
        <pc:sldMasterMkLst>
          <pc:docMk/>
          <pc:sldMasterMk cId="693637586" sldId="2147483672"/>
        </pc:sldMasterMkLst>
        <pc:spChg chg="mod">
          <ac:chgData name="Nodžáková Ivona" userId="a56e270d-ed86-41cc-bb5d-892e35b993c4" providerId="ADAL" clId="{7229ED14-B76B-4686-88CC-BE88AA95BA9E}" dt="2021-10-20T07:12:21.246" v="6422" actId="121"/>
          <ac:spMkLst>
            <pc:docMk/>
            <pc:sldMasterMk cId="693637586" sldId="2147483672"/>
            <ac:spMk id="7" creationId="{57193F63-F242-4F6B-BA07-FC06EF7D15B4}"/>
          </ac:spMkLst>
        </pc:spChg>
        <pc:sldLayoutChg chg="modSp mod">
          <pc:chgData name="Nodžáková Ivona" userId="a56e270d-ed86-41cc-bb5d-892e35b993c4" providerId="ADAL" clId="{7229ED14-B76B-4686-88CC-BE88AA95BA9E}" dt="2021-10-20T07:15:46.422" v="6433" actId="1076"/>
          <pc:sldLayoutMkLst>
            <pc:docMk/>
            <pc:sldMasterMk cId="693637586" sldId="2147483672"/>
            <pc:sldLayoutMk cId="3750484556" sldId="2147483674"/>
          </pc:sldLayoutMkLst>
          <pc:spChg chg="mod">
            <ac:chgData name="Nodžáková Ivona" userId="a56e270d-ed86-41cc-bb5d-892e35b993c4" providerId="ADAL" clId="{7229ED14-B76B-4686-88CC-BE88AA95BA9E}" dt="2021-10-20T07:15:46.422" v="6433" actId="1076"/>
            <ac:spMkLst>
              <pc:docMk/>
              <pc:sldMasterMk cId="693637586" sldId="2147483672"/>
              <pc:sldLayoutMk cId="3750484556" sldId="2147483674"/>
              <ac:spMk id="6" creationId="{8B4B78FC-8D0B-4213-A420-6CEEFBC111C2}"/>
            </ac:spMkLst>
          </pc:spChg>
        </pc:sldLayoutChg>
        <pc:sldLayoutChg chg="modSp mod">
          <pc:chgData name="Nodžáková Ivona" userId="a56e270d-ed86-41cc-bb5d-892e35b993c4" providerId="ADAL" clId="{7229ED14-B76B-4686-88CC-BE88AA95BA9E}" dt="2021-10-20T07:15:30.590" v="6431" actId="1076"/>
          <pc:sldLayoutMkLst>
            <pc:docMk/>
            <pc:sldMasterMk cId="693637586" sldId="2147483672"/>
            <pc:sldLayoutMk cId="3927562232" sldId="2147483684"/>
          </pc:sldLayoutMkLst>
          <pc:spChg chg="mod">
            <ac:chgData name="Nodžáková Ivona" userId="a56e270d-ed86-41cc-bb5d-892e35b993c4" providerId="ADAL" clId="{7229ED14-B76B-4686-88CC-BE88AA95BA9E}" dt="2021-10-20T07:15:30.590" v="6431" actId="1076"/>
            <ac:spMkLst>
              <pc:docMk/>
              <pc:sldMasterMk cId="693637586" sldId="2147483672"/>
              <pc:sldLayoutMk cId="3927562232" sldId="2147483684"/>
              <ac:spMk id="6" creationId="{00000000-0000-0000-0000-000000000000}"/>
            </ac:spMkLst>
          </pc:spChg>
        </pc:sldLayoutChg>
      </pc:sldMasterChg>
      <pc:sldMasterChg chg="modSldLayout">
        <pc:chgData name="Nodžáková Ivona" userId="a56e270d-ed86-41cc-bb5d-892e35b993c4" providerId="ADAL" clId="{7229ED14-B76B-4686-88CC-BE88AA95BA9E}" dt="2021-10-20T05:06:23.309" v="5179"/>
        <pc:sldMasterMkLst>
          <pc:docMk/>
          <pc:sldMasterMk cId="693637586" sldId="2147483685"/>
        </pc:sldMasterMkLst>
        <pc:sldLayoutChg chg="delSp">
          <pc:chgData name="Nodžáková Ivona" userId="a56e270d-ed86-41cc-bb5d-892e35b993c4" providerId="ADAL" clId="{7229ED14-B76B-4686-88CC-BE88AA95BA9E}" dt="2021-10-20T05:06:23.309" v="5179"/>
          <pc:sldLayoutMkLst>
            <pc:docMk/>
            <pc:sldMasterMk cId="693637586" sldId="2147483685"/>
            <pc:sldLayoutMk cId="3927562232" sldId="2147483686"/>
          </pc:sldLayoutMkLst>
          <pc:spChg chg="del">
            <ac:chgData name="Nodžáková Ivona" userId="a56e270d-ed86-41cc-bb5d-892e35b993c4" providerId="ADAL" clId="{7229ED14-B76B-4686-88CC-BE88AA95BA9E}" dt="2021-10-20T05:06:23.309" v="5179"/>
            <ac:spMkLst>
              <pc:docMk/>
              <pc:sldMasterMk cId="693637586" sldId="2147483685"/>
              <pc:sldLayoutMk cId="3927562232" sldId="2147483686"/>
              <ac:spMk id="7" creationId="{00000000-0000-0000-0000-000000000000}"/>
            </ac:spMkLst>
          </pc:spChg>
        </pc:sldLayoutChg>
      </pc:sldMasterChg>
    </pc:docChg>
  </pc:docChgLst>
  <pc:docChgLst>
    <pc:chgData name="Nodžáková Ivona" userId="a56e270d-ed86-41cc-bb5d-892e35b993c4" providerId="ADAL" clId="{0A03BAA9-128B-4CFE-A55E-994B52A698C1}"/>
    <pc:docChg chg="undo custSel modSld">
      <pc:chgData name="Nodžáková Ivona" userId="a56e270d-ed86-41cc-bb5d-892e35b993c4" providerId="ADAL" clId="{0A03BAA9-128B-4CFE-A55E-994B52A698C1}" dt="2022-06-27T08:43:55.430" v="28" actId="20577"/>
      <pc:docMkLst>
        <pc:docMk/>
      </pc:docMkLst>
      <pc:sldChg chg="modSp mod">
        <pc:chgData name="Nodžáková Ivona" userId="a56e270d-ed86-41cc-bb5d-892e35b993c4" providerId="ADAL" clId="{0A03BAA9-128B-4CFE-A55E-994B52A698C1}" dt="2022-06-27T08:43:55.430" v="28" actId="20577"/>
        <pc:sldMkLst>
          <pc:docMk/>
          <pc:sldMk cId="1063186179" sldId="270"/>
        </pc:sldMkLst>
        <pc:spChg chg="mod">
          <ac:chgData name="Nodžáková Ivona" userId="a56e270d-ed86-41cc-bb5d-892e35b993c4" providerId="ADAL" clId="{0A03BAA9-128B-4CFE-A55E-994B52A698C1}" dt="2022-06-27T08:43:55.430" v="28" actId="20577"/>
          <ac:spMkLst>
            <pc:docMk/>
            <pc:sldMk cId="1063186179" sldId="270"/>
            <ac:spMk id="3" creationId="{D8173286-0235-4813-BBBD-F08D2DAFE06D}"/>
          </ac:spMkLst>
        </pc:spChg>
      </pc:sldChg>
    </pc:docChg>
  </pc:docChgLst>
  <pc:docChgLst>
    <pc:chgData name="Plachá Veronika" userId="3d4d0f66-382f-480c-acf0-84af07f74ea1" providerId="ADAL" clId="{015FE3F1-E2A6-48F6-967A-A60F2B2E9075}"/>
    <pc:docChg chg="undo custSel mod addSld delSld modSld sldOrd">
      <pc:chgData name="Plachá Veronika" userId="3d4d0f66-382f-480c-acf0-84af07f74ea1" providerId="ADAL" clId="{015FE3F1-E2A6-48F6-967A-A60F2B2E9075}" dt="2021-10-20T07:58:59.640" v="11966" actId="113"/>
      <pc:docMkLst>
        <pc:docMk/>
      </pc:docMkLst>
      <pc:sldChg chg="modSp">
        <pc:chgData name="Plachá Veronika" userId="3d4d0f66-382f-480c-acf0-84af07f74ea1" providerId="ADAL" clId="{015FE3F1-E2A6-48F6-967A-A60F2B2E9075}" dt="2021-10-20T05:19:19.254" v="8371" actId="207"/>
        <pc:sldMkLst>
          <pc:docMk/>
          <pc:sldMk cId="3682693820" sldId="256"/>
        </pc:sldMkLst>
        <pc:spChg chg="mod">
          <ac:chgData name="Plachá Veronika" userId="3d4d0f66-382f-480c-acf0-84af07f74ea1" providerId="ADAL" clId="{015FE3F1-E2A6-48F6-967A-A60F2B2E9075}" dt="2021-10-20T05:19:19.254" v="8371" actId="207"/>
          <ac:spMkLst>
            <pc:docMk/>
            <pc:sldMk cId="3682693820" sldId="256"/>
            <ac:spMk id="3" creationId="{7556B0C4-0C6C-451E-AA2A-88CD7C91A532}"/>
          </ac:spMkLst>
        </pc:spChg>
      </pc:sldChg>
      <pc:sldChg chg="addSp delSp modSp add">
        <pc:chgData name="Plachá Veronika" userId="3d4d0f66-382f-480c-acf0-84af07f74ea1" providerId="ADAL" clId="{015FE3F1-E2A6-48F6-967A-A60F2B2E9075}" dt="2021-10-20T07:08:21.930" v="11956" actId="47"/>
        <pc:sldMkLst>
          <pc:docMk/>
          <pc:sldMk cId="2641515069" sldId="257"/>
        </pc:sldMkLst>
        <pc:spChg chg="mod">
          <ac:chgData name="Plachá Veronika" userId="3d4d0f66-382f-480c-acf0-84af07f74ea1" providerId="ADAL" clId="{015FE3F1-E2A6-48F6-967A-A60F2B2E9075}" dt="2021-10-20T05:23:39.965" v="8483" actId="20577"/>
          <ac:spMkLst>
            <pc:docMk/>
            <pc:sldMk cId="2641515069" sldId="257"/>
            <ac:spMk id="2" creationId="{44EFCE3C-FB9F-4A99-8FAC-398805E0F28C}"/>
          </ac:spMkLst>
        </pc:spChg>
        <pc:spChg chg="mod">
          <ac:chgData name="Plachá Veronika" userId="3d4d0f66-382f-480c-acf0-84af07f74ea1" providerId="ADAL" clId="{015FE3F1-E2A6-48F6-967A-A60F2B2E9075}" dt="2021-10-20T06:58:38.522" v="11841" actId="20577"/>
          <ac:spMkLst>
            <pc:docMk/>
            <pc:sldMk cId="2641515069" sldId="257"/>
            <ac:spMk id="3" creationId="{A2748419-6200-4EB2-B525-ABDA61A84CA0}"/>
          </ac:spMkLst>
        </pc:spChg>
        <pc:spChg chg="add del mod">
          <ac:chgData name="Plachá Veronika" userId="3d4d0f66-382f-480c-acf0-84af07f74ea1" providerId="ADAL" clId="{015FE3F1-E2A6-48F6-967A-A60F2B2E9075}" dt="2021-10-20T07:08:21.930" v="11956" actId="47"/>
          <ac:spMkLst>
            <pc:docMk/>
            <pc:sldMk cId="2641515069" sldId="257"/>
            <ac:spMk id="4" creationId="{B381D7F5-B99C-40B7-86B7-CF869D2A04B5}"/>
          </ac:spMkLst>
        </pc:spChg>
      </pc:sldChg>
      <pc:sldChg chg="addSp delSp modSp add del mod setBg setClrOvrMap delDesignElem">
        <pc:chgData name="Plachá Veronika" userId="3d4d0f66-382f-480c-acf0-84af07f74ea1" providerId="ADAL" clId="{015FE3F1-E2A6-48F6-967A-A60F2B2E9075}" dt="2021-10-19T11:04:50.287" v="279" actId="2696"/>
        <pc:sldMkLst>
          <pc:docMk/>
          <pc:sldMk cId="3208057163" sldId="257"/>
        </pc:sldMkLst>
        <pc:spChg chg="del">
          <ac:chgData name="Plachá Veronika" userId="3d4d0f66-382f-480c-acf0-84af07f74ea1" providerId="ADAL" clId="{015FE3F1-E2A6-48F6-967A-A60F2B2E9075}" dt="2021-10-19T11:02:51.448" v="252"/>
          <ac:spMkLst>
            <pc:docMk/>
            <pc:sldMk cId="3208057163" sldId="257"/>
            <ac:spMk id="2" creationId="{F8B2A8EB-1789-491A-9D3D-2F258A6ABC3C}"/>
          </ac:spMkLst>
        </pc:spChg>
        <pc:spChg chg="del">
          <ac:chgData name="Plachá Veronika" userId="3d4d0f66-382f-480c-acf0-84af07f74ea1" providerId="ADAL" clId="{015FE3F1-E2A6-48F6-967A-A60F2B2E9075}" dt="2021-10-19T11:02:51.448" v="252"/>
          <ac:spMkLst>
            <pc:docMk/>
            <pc:sldMk cId="3208057163" sldId="257"/>
            <ac:spMk id="3" creationId="{8CE3BAC7-4841-4DE2-835E-500411623A7D}"/>
          </ac:spMkLst>
        </pc:spChg>
        <pc:spChg chg="add del mod">
          <ac:chgData name="Plachá Veronika" userId="3d4d0f66-382f-480c-acf0-84af07f74ea1" providerId="ADAL" clId="{015FE3F1-E2A6-48F6-967A-A60F2B2E9075}" dt="2021-10-19T11:04:10.611" v="271"/>
          <ac:spMkLst>
            <pc:docMk/>
            <pc:sldMk cId="3208057163" sldId="257"/>
            <ac:spMk id="4" creationId="{8FA0D1BC-D83F-4D63-9414-041FC372A532}"/>
          </ac:spMkLst>
        </pc:spChg>
        <pc:spChg chg="add del mod">
          <ac:chgData name="Plachá Veronika" userId="3d4d0f66-382f-480c-acf0-84af07f74ea1" providerId="ADAL" clId="{015FE3F1-E2A6-48F6-967A-A60F2B2E9075}" dt="2021-10-19T11:03:27.902" v="262" actId="931"/>
          <ac:spMkLst>
            <pc:docMk/>
            <pc:sldMk cId="3208057163" sldId="257"/>
            <ac:spMk id="5" creationId="{5A8E8E7A-D378-474A-83B2-2CC6852A9F4D}"/>
          </ac:spMkLst>
        </pc:spChg>
        <pc:spChg chg="add del mod">
          <ac:chgData name="Plachá Veronika" userId="3d4d0f66-382f-480c-acf0-84af07f74ea1" providerId="ADAL" clId="{015FE3F1-E2A6-48F6-967A-A60F2B2E9075}" dt="2021-10-19T11:04:10.611" v="271"/>
          <ac:spMkLst>
            <pc:docMk/>
            <pc:sldMk cId="3208057163" sldId="257"/>
            <ac:spMk id="6" creationId="{2FDCCE83-C0C1-4001-AA64-DA3AEC8CF85B}"/>
          </ac:spMkLst>
        </pc:spChg>
        <pc:spChg chg="add del mod">
          <ac:chgData name="Plachá Veronika" userId="3d4d0f66-382f-480c-acf0-84af07f74ea1" providerId="ADAL" clId="{015FE3F1-E2A6-48F6-967A-A60F2B2E9075}" dt="2021-10-19T11:04:10.611" v="271"/>
          <ac:spMkLst>
            <pc:docMk/>
            <pc:sldMk cId="3208057163" sldId="257"/>
            <ac:spMk id="9" creationId="{CCCEE2A9-D9D1-4145-B74B-D3681285D432}"/>
          </ac:spMkLst>
        </pc:spChg>
        <pc:spChg chg="add del mod">
          <ac:chgData name="Plachá Veronika" userId="3d4d0f66-382f-480c-acf0-84af07f74ea1" providerId="ADAL" clId="{015FE3F1-E2A6-48F6-967A-A60F2B2E9075}" dt="2021-10-19T11:04:24.709" v="272"/>
          <ac:spMkLst>
            <pc:docMk/>
            <pc:sldMk cId="3208057163" sldId="257"/>
            <ac:spMk id="10" creationId="{416F346F-2746-4893-A7F6-31C52900098E}"/>
          </ac:spMkLst>
        </pc:spChg>
        <pc:spChg chg="add del mod">
          <ac:chgData name="Plachá Veronika" userId="3d4d0f66-382f-480c-acf0-84af07f74ea1" providerId="ADAL" clId="{015FE3F1-E2A6-48F6-967A-A60F2B2E9075}" dt="2021-10-19T11:04:24.709" v="272"/>
          <ac:spMkLst>
            <pc:docMk/>
            <pc:sldMk cId="3208057163" sldId="257"/>
            <ac:spMk id="11" creationId="{DF0962A7-2C0E-47A8-A214-88C8664030C3}"/>
          </ac:spMkLst>
        </pc:spChg>
        <pc:spChg chg="add del mod">
          <ac:chgData name="Plachá Veronika" userId="3d4d0f66-382f-480c-acf0-84af07f74ea1" providerId="ADAL" clId="{015FE3F1-E2A6-48F6-967A-A60F2B2E9075}" dt="2021-10-19T11:04:30.938" v="273"/>
          <ac:spMkLst>
            <pc:docMk/>
            <pc:sldMk cId="3208057163" sldId="257"/>
            <ac:spMk id="12" creationId="{47D8CE6E-F636-4222-8798-78C919429E8E}"/>
          </ac:spMkLst>
        </pc:spChg>
        <pc:spChg chg="add del">
          <ac:chgData name="Plachá Veronika" userId="3d4d0f66-382f-480c-acf0-84af07f74ea1" providerId="ADAL" clId="{015FE3F1-E2A6-48F6-967A-A60F2B2E9075}" dt="2021-10-19T11:03:39.014" v="264" actId="26606"/>
          <ac:spMkLst>
            <pc:docMk/>
            <pc:sldMk cId="3208057163" sldId="257"/>
            <ac:spMk id="13" creationId="{4025239F-A6FB-43A8-BD4A-3FB7C0B48DF5}"/>
          </ac:spMkLst>
        </pc:spChg>
        <pc:spChg chg="add del mod">
          <ac:chgData name="Plachá Veronika" userId="3d4d0f66-382f-480c-acf0-84af07f74ea1" providerId="ADAL" clId="{015FE3F1-E2A6-48F6-967A-A60F2B2E9075}" dt="2021-10-19T11:04:30.938" v="273"/>
          <ac:spMkLst>
            <pc:docMk/>
            <pc:sldMk cId="3208057163" sldId="257"/>
            <ac:spMk id="14" creationId="{E51D0903-8B50-46D3-AB70-8B6AB74BA3E4}"/>
          </ac:spMkLst>
        </pc:spChg>
        <pc:spChg chg="add del">
          <ac:chgData name="Plachá Veronika" userId="3d4d0f66-382f-480c-acf0-84af07f74ea1" providerId="ADAL" clId="{015FE3F1-E2A6-48F6-967A-A60F2B2E9075}" dt="2021-10-19T11:03:39.014" v="264" actId="26606"/>
          <ac:spMkLst>
            <pc:docMk/>
            <pc:sldMk cId="3208057163" sldId="257"/>
            <ac:spMk id="15" creationId="{9F5EF35B-201C-44F0-B571-2B74F952707D}"/>
          </ac:spMkLst>
        </pc:spChg>
        <pc:spChg chg="add del mod">
          <ac:chgData name="Plachá Veronika" userId="3d4d0f66-382f-480c-acf0-84af07f74ea1" providerId="ADAL" clId="{015FE3F1-E2A6-48F6-967A-A60F2B2E9075}" dt="2021-10-19T11:04:45.540" v="278"/>
          <ac:spMkLst>
            <pc:docMk/>
            <pc:sldMk cId="3208057163" sldId="257"/>
            <ac:spMk id="16" creationId="{86A3F2E8-10CA-4FB4-9C69-CE07BF1EDF40}"/>
          </ac:spMkLst>
        </pc:spChg>
        <pc:spChg chg="add del">
          <ac:chgData name="Plachá Veronika" userId="3d4d0f66-382f-480c-acf0-84af07f74ea1" providerId="ADAL" clId="{015FE3F1-E2A6-48F6-967A-A60F2B2E9075}" dt="2021-10-19T11:03:39.014" v="264" actId="26606"/>
          <ac:spMkLst>
            <pc:docMk/>
            <pc:sldMk cId="3208057163" sldId="257"/>
            <ac:spMk id="17" creationId="{4BF33555-1B12-49B5-BADE-CEAB32216861}"/>
          </ac:spMkLst>
        </pc:spChg>
        <pc:spChg chg="add mod">
          <ac:chgData name="Plachá Veronika" userId="3d4d0f66-382f-480c-acf0-84af07f74ea1" providerId="ADAL" clId="{015FE3F1-E2A6-48F6-967A-A60F2B2E9075}" dt="2021-10-19T11:04:45.540" v="278"/>
          <ac:spMkLst>
            <pc:docMk/>
            <pc:sldMk cId="3208057163" sldId="257"/>
            <ac:spMk id="18" creationId="{6937C442-6DD9-43F9-A005-0A038402CAA6}"/>
          </ac:spMkLst>
        </pc:spChg>
        <pc:spChg chg="add del">
          <ac:chgData name="Plachá Veronika" userId="3d4d0f66-382f-480c-acf0-84af07f74ea1" providerId="ADAL" clId="{015FE3F1-E2A6-48F6-967A-A60F2B2E9075}" dt="2021-10-19T11:03:46.083" v="268" actId="26606"/>
          <ac:spMkLst>
            <pc:docMk/>
            <pc:sldMk cId="3208057163" sldId="257"/>
            <ac:spMk id="19" creationId="{4025239F-A6FB-43A8-BD4A-3FB7C0B48DF5}"/>
          </ac:spMkLst>
        </pc:spChg>
        <pc:spChg chg="add mod">
          <ac:chgData name="Plachá Veronika" userId="3d4d0f66-382f-480c-acf0-84af07f74ea1" providerId="ADAL" clId="{015FE3F1-E2A6-48F6-967A-A60F2B2E9075}" dt="2021-10-19T11:04:45.540" v="278"/>
          <ac:spMkLst>
            <pc:docMk/>
            <pc:sldMk cId="3208057163" sldId="257"/>
            <ac:spMk id="20" creationId="{D2EF9A27-999A-4801-BAFF-8E074B7B416F}"/>
          </ac:spMkLst>
        </pc:spChg>
        <pc:spChg chg="add del">
          <ac:chgData name="Plachá Veronika" userId="3d4d0f66-382f-480c-acf0-84af07f74ea1" providerId="ADAL" clId="{015FE3F1-E2A6-48F6-967A-A60F2B2E9075}" dt="2021-10-19T11:04:39.432" v="275" actId="26606"/>
          <ac:spMkLst>
            <pc:docMk/>
            <pc:sldMk cId="3208057163" sldId="257"/>
            <ac:spMk id="21" creationId="{13E75778-8865-451E-A418-58B337FE5B33}"/>
          </ac:spMkLst>
        </pc:spChg>
        <pc:spChg chg="add del">
          <ac:chgData name="Plachá Veronika" userId="3d4d0f66-382f-480c-acf0-84af07f74ea1" providerId="ADAL" clId="{015FE3F1-E2A6-48F6-967A-A60F2B2E9075}" dt="2021-10-19T11:04:39.432" v="275" actId="26606"/>
          <ac:spMkLst>
            <pc:docMk/>
            <pc:sldMk cId="3208057163" sldId="257"/>
            <ac:spMk id="23" creationId="{04B3A732-BD30-43B3-B22F-86F94190750E}"/>
          </ac:spMkLst>
        </pc:spChg>
        <pc:spChg chg="add del">
          <ac:chgData name="Plachá Veronika" userId="3d4d0f66-382f-480c-acf0-84af07f74ea1" providerId="ADAL" clId="{015FE3F1-E2A6-48F6-967A-A60F2B2E9075}" dt="2021-10-19T11:04:10.611" v="271"/>
          <ac:spMkLst>
            <pc:docMk/>
            <pc:sldMk cId="3208057163" sldId="257"/>
            <ac:spMk id="24" creationId="{4025239F-A6FB-43A8-BD4A-3FB7C0B48DF5}"/>
          </ac:spMkLst>
        </pc:spChg>
        <pc:spChg chg="add del">
          <ac:chgData name="Plachá Veronika" userId="3d4d0f66-382f-480c-acf0-84af07f74ea1" providerId="ADAL" clId="{015FE3F1-E2A6-48F6-967A-A60F2B2E9075}" dt="2021-10-19T11:04:39.432" v="275" actId="26606"/>
          <ac:spMkLst>
            <pc:docMk/>
            <pc:sldMk cId="3208057163" sldId="257"/>
            <ac:spMk id="25" creationId="{CB5978F0-8D3C-4B12-B071-F1254173E35D}"/>
          </ac:spMkLst>
        </pc:spChg>
        <pc:spChg chg="add del">
          <ac:chgData name="Plachá Veronika" userId="3d4d0f66-382f-480c-acf0-84af07f74ea1" providerId="ADAL" clId="{015FE3F1-E2A6-48F6-967A-A60F2B2E9075}" dt="2021-10-19T11:04:10.611" v="271"/>
          <ac:spMkLst>
            <pc:docMk/>
            <pc:sldMk cId="3208057163" sldId="257"/>
            <ac:spMk id="26" creationId="{9F5EF35B-201C-44F0-B571-2B74F952707D}"/>
          </ac:spMkLst>
        </pc:spChg>
        <pc:spChg chg="add del">
          <ac:chgData name="Plachá Veronika" userId="3d4d0f66-382f-480c-acf0-84af07f74ea1" providerId="ADAL" clId="{015FE3F1-E2A6-48F6-967A-A60F2B2E9075}" dt="2021-10-19T11:04:45.540" v="278"/>
          <ac:spMkLst>
            <pc:docMk/>
            <pc:sldMk cId="3208057163" sldId="257"/>
            <ac:spMk id="27" creationId="{C0A57A26-ECBF-4A8A-B307-41F0BDD94B37}"/>
          </ac:spMkLst>
        </pc:spChg>
        <pc:spChg chg="add del">
          <ac:chgData name="Plachá Veronika" userId="3d4d0f66-382f-480c-acf0-84af07f74ea1" providerId="ADAL" clId="{015FE3F1-E2A6-48F6-967A-A60F2B2E9075}" dt="2021-10-19T11:04:10.611" v="271"/>
          <ac:spMkLst>
            <pc:docMk/>
            <pc:sldMk cId="3208057163" sldId="257"/>
            <ac:spMk id="28" creationId="{4BF33555-1B12-49B5-BADE-CEAB32216861}"/>
          </ac:spMkLst>
        </pc:spChg>
        <pc:spChg chg="add del">
          <ac:chgData name="Plachá Veronika" userId="3d4d0f66-382f-480c-acf0-84af07f74ea1" providerId="ADAL" clId="{015FE3F1-E2A6-48F6-967A-A60F2B2E9075}" dt="2021-10-19T11:04:45.540" v="278"/>
          <ac:spMkLst>
            <pc:docMk/>
            <pc:sldMk cId="3208057163" sldId="257"/>
            <ac:spMk id="29" creationId="{13E75778-8865-451E-A418-58B337FE5B33}"/>
          </ac:spMkLst>
        </pc:spChg>
        <pc:spChg chg="add del">
          <ac:chgData name="Plachá Veronika" userId="3d4d0f66-382f-480c-acf0-84af07f74ea1" providerId="ADAL" clId="{015FE3F1-E2A6-48F6-967A-A60F2B2E9075}" dt="2021-10-19T11:04:45.540" v="278"/>
          <ac:spMkLst>
            <pc:docMk/>
            <pc:sldMk cId="3208057163" sldId="257"/>
            <ac:spMk id="30" creationId="{CC828AE3-FA58-43DF-B083-6AA3C102AF0C}"/>
          </ac:spMkLst>
        </pc:spChg>
        <pc:spChg chg="add del">
          <ac:chgData name="Plachá Veronika" userId="3d4d0f66-382f-480c-acf0-84af07f74ea1" providerId="ADAL" clId="{015FE3F1-E2A6-48F6-967A-A60F2B2E9075}" dt="2021-10-19T11:04:45.540" v="278"/>
          <ac:spMkLst>
            <pc:docMk/>
            <pc:sldMk cId="3208057163" sldId="257"/>
            <ac:spMk id="31" creationId="{14AF9CD9-31C2-43D9-9F5C-A0E097262D5E}"/>
          </ac:spMkLst>
        </pc:spChg>
        <pc:picChg chg="add del mod ord">
          <ac:chgData name="Plachá Veronika" userId="3d4d0f66-382f-480c-acf0-84af07f74ea1" providerId="ADAL" clId="{015FE3F1-E2A6-48F6-967A-A60F2B2E9075}" dt="2021-10-19T11:04:00.033" v="269"/>
          <ac:picMkLst>
            <pc:docMk/>
            <pc:sldMk cId="3208057163" sldId="257"/>
            <ac:picMk id="8" creationId="{727E6A35-FB2A-4B8B-B08C-18DCC510A9E0}"/>
          </ac:picMkLst>
        </pc:picChg>
      </pc:sldChg>
      <pc:sldChg chg="modSp ord">
        <pc:chgData name="Plachá Veronika" userId="3d4d0f66-382f-480c-acf0-84af07f74ea1" providerId="ADAL" clId="{015FE3F1-E2A6-48F6-967A-A60F2B2E9075}" dt="2021-10-20T06:59:43.609" v="11858" actId="20577"/>
        <pc:sldMkLst>
          <pc:docMk/>
          <pc:sldMk cId="1655415645" sldId="258"/>
        </pc:sldMkLst>
        <pc:spChg chg="mod">
          <ac:chgData name="Plachá Veronika" userId="3d4d0f66-382f-480c-acf0-84af07f74ea1" providerId="ADAL" clId="{015FE3F1-E2A6-48F6-967A-A60F2B2E9075}" dt="2021-10-20T06:59:43.609" v="11858" actId="20577"/>
          <ac:spMkLst>
            <pc:docMk/>
            <pc:sldMk cId="1655415645" sldId="258"/>
            <ac:spMk id="3" creationId="{E69DAFAF-700E-41FB-BED7-494220DE6998}"/>
          </ac:spMkLst>
        </pc:spChg>
      </pc:sldChg>
      <pc:sldChg chg="modSp add">
        <pc:chgData name="Plachá Veronika" userId="3d4d0f66-382f-480c-acf0-84af07f74ea1" providerId="ADAL" clId="{015FE3F1-E2A6-48F6-967A-A60F2B2E9075}" dt="2021-10-20T05:10:40.012" v="8208" actId="27636"/>
        <pc:sldMkLst>
          <pc:docMk/>
          <pc:sldMk cId="4162837094" sldId="260"/>
        </pc:sldMkLst>
        <pc:spChg chg="mod">
          <ac:chgData name="Plachá Veronika" userId="3d4d0f66-382f-480c-acf0-84af07f74ea1" providerId="ADAL" clId="{015FE3F1-E2A6-48F6-967A-A60F2B2E9075}" dt="2021-10-19T11:28:32.121" v="1065" actId="20577"/>
          <ac:spMkLst>
            <pc:docMk/>
            <pc:sldMk cId="4162837094" sldId="260"/>
            <ac:spMk id="2" creationId="{420779E6-ED92-4EA2-84FB-4F868CBD425E}"/>
          </ac:spMkLst>
        </pc:spChg>
        <pc:spChg chg="mod">
          <ac:chgData name="Plachá Veronika" userId="3d4d0f66-382f-480c-acf0-84af07f74ea1" providerId="ADAL" clId="{015FE3F1-E2A6-48F6-967A-A60F2B2E9075}" dt="2021-10-20T05:10:40.012" v="8208" actId="27636"/>
          <ac:spMkLst>
            <pc:docMk/>
            <pc:sldMk cId="4162837094" sldId="260"/>
            <ac:spMk id="3" creationId="{A57F3D37-75D6-480A-A2B6-0BD3F16264E9}"/>
          </ac:spMkLst>
        </pc:spChg>
      </pc:sldChg>
      <pc:sldChg chg="addSp modSp add">
        <pc:chgData name="Plachá Veronika" userId="3d4d0f66-382f-480c-acf0-84af07f74ea1" providerId="ADAL" clId="{015FE3F1-E2A6-48F6-967A-A60F2B2E9075}" dt="2021-10-20T07:04:07.539" v="11911" actId="20577"/>
        <pc:sldMkLst>
          <pc:docMk/>
          <pc:sldMk cId="4033260581" sldId="261"/>
        </pc:sldMkLst>
        <pc:spChg chg="mod">
          <ac:chgData name="Plachá Veronika" userId="3d4d0f66-382f-480c-acf0-84af07f74ea1" providerId="ADAL" clId="{015FE3F1-E2A6-48F6-967A-A60F2B2E9075}" dt="2021-10-20T07:04:07.539" v="11911" actId="20577"/>
          <ac:spMkLst>
            <pc:docMk/>
            <pc:sldMk cId="4033260581" sldId="261"/>
            <ac:spMk id="2" creationId="{3159C0DD-BCD4-414E-B924-00B5352D679A}"/>
          </ac:spMkLst>
        </pc:spChg>
        <pc:spChg chg="mod">
          <ac:chgData name="Plachá Veronika" userId="3d4d0f66-382f-480c-acf0-84af07f74ea1" providerId="ADAL" clId="{015FE3F1-E2A6-48F6-967A-A60F2B2E9075}" dt="2021-10-20T05:30:51.531" v="8635" actId="27636"/>
          <ac:spMkLst>
            <pc:docMk/>
            <pc:sldMk cId="4033260581" sldId="261"/>
            <ac:spMk id="3" creationId="{86E99A40-6F11-46A4-B343-9437973DE7FE}"/>
          </ac:spMkLst>
        </pc:spChg>
        <pc:picChg chg="add mod">
          <ac:chgData name="Plachá Veronika" userId="3d4d0f66-382f-480c-acf0-84af07f74ea1" providerId="ADAL" clId="{015FE3F1-E2A6-48F6-967A-A60F2B2E9075}" dt="2021-10-19T11:41:16.637" v="1433" actId="1076"/>
          <ac:picMkLst>
            <pc:docMk/>
            <pc:sldMk cId="4033260581" sldId="261"/>
            <ac:picMk id="5" creationId="{A564FE43-F9F9-4E6C-BBFD-B443BD07253A}"/>
          </ac:picMkLst>
        </pc:picChg>
      </pc:sldChg>
      <pc:sldChg chg="addSp delSp modSp add">
        <pc:chgData name="Plachá Veronika" userId="3d4d0f66-382f-480c-acf0-84af07f74ea1" providerId="ADAL" clId="{015FE3F1-E2A6-48F6-967A-A60F2B2E9075}" dt="2021-10-20T07:04:10.761" v="11913" actId="20577"/>
        <pc:sldMkLst>
          <pc:docMk/>
          <pc:sldMk cId="1133857274" sldId="262"/>
        </pc:sldMkLst>
        <pc:spChg chg="mod">
          <ac:chgData name="Plachá Veronika" userId="3d4d0f66-382f-480c-acf0-84af07f74ea1" providerId="ADAL" clId="{015FE3F1-E2A6-48F6-967A-A60F2B2E9075}" dt="2021-10-20T07:04:10.761" v="11913" actId="20577"/>
          <ac:spMkLst>
            <pc:docMk/>
            <pc:sldMk cId="1133857274" sldId="262"/>
            <ac:spMk id="2" creationId="{3E81DD18-0744-4EC6-B4C0-BD1DB207C74E}"/>
          </ac:spMkLst>
        </pc:spChg>
        <pc:spChg chg="mod">
          <ac:chgData name="Plachá Veronika" userId="3d4d0f66-382f-480c-acf0-84af07f74ea1" providerId="ADAL" clId="{015FE3F1-E2A6-48F6-967A-A60F2B2E9075}" dt="2021-10-20T07:01:40.276" v="11880" actId="20577"/>
          <ac:spMkLst>
            <pc:docMk/>
            <pc:sldMk cId="1133857274" sldId="262"/>
            <ac:spMk id="3" creationId="{AD24328E-3BDE-4039-9C4A-B3F68CF9B41A}"/>
          </ac:spMkLst>
        </pc:spChg>
        <pc:picChg chg="add mod">
          <ac:chgData name="Plachá Veronika" userId="3d4d0f66-382f-480c-acf0-84af07f74ea1" providerId="ADAL" clId="{015FE3F1-E2A6-48F6-967A-A60F2B2E9075}" dt="2021-10-20T05:08:30.078" v="8164" actId="1076"/>
          <ac:picMkLst>
            <pc:docMk/>
            <pc:sldMk cId="1133857274" sldId="262"/>
            <ac:picMk id="5" creationId="{336D2F41-EBEA-4548-AAE6-EFB275588A5A}"/>
          </ac:picMkLst>
        </pc:picChg>
        <pc:picChg chg="del">
          <ac:chgData name="Plachá Veronika" userId="3d4d0f66-382f-480c-acf0-84af07f74ea1" providerId="ADAL" clId="{015FE3F1-E2A6-48F6-967A-A60F2B2E9075}" dt="2021-10-19T11:48:51.484" v="1735"/>
          <ac:picMkLst>
            <pc:docMk/>
            <pc:sldMk cId="1133857274" sldId="262"/>
            <ac:picMk id="6" creationId="{9E1B5767-1811-40F5-8E3B-311B32F03EC2}"/>
          </ac:picMkLst>
        </pc:picChg>
      </pc:sldChg>
      <pc:sldChg chg="modSp">
        <pc:chgData name="Plachá Veronika" userId="3d4d0f66-382f-480c-acf0-84af07f74ea1" providerId="ADAL" clId="{015FE3F1-E2A6-48F6-967A-A60F2B2E9075}" dt="2021-10-20T05:07:24.312" v="8149" actId="27636"/>
        <pc:sldMkLst>
          <pc:docMk/>
          <pc:sldMk cId="4223692378" sldId="263"/>
        </pc:sldMkLst>
        <pc:spChg chg="mod">
          <ac:chgData name="Plachá Veronika" userId="3d4d0f66-382f-480c-acf0-84af07f74ea1" providerId="ADAL" clId="{015FE3F1-E2A6-48F6-967A-A60F2B2E9075}" dt="2021-10-20T05:07:24.312" v="8149" actId="27636"/>
          <ac:spMkLst>
            <pc:docMk/>
            <pc:sldMk cId="4223692378" sldId="263"/>
            <ac:spMk id="3" creationId="{F7DB1233-490A-43CF-A870-155FE2B8829A}"/>
          </ac:spMkLst>
        </pc:spChg>
        <pc:picChg chg="mod">
          <ac:chgData name="Plachá Veronika" userId="3d4d0f66-382f-480c-acf0-84af07f74ea1" providerId="ADAL" clId="{015FE3F1-E2A6-48F6-967A-A60F2B2E9075}" dt="2021-10-19T13:21:08.982" v="8061" actId="1076"/>
          <ac:picMkLst>
            <pc:docMk/>
            <pc:sldMk cId="4223692378" sldId="263"/>
            <ac:picMk id="5" creationId="{17FCA274-C2B7-4460-A29A-07AC7B3E6BCC}"/>
          </ac:picMkLst>
        </pc:picChg>
      </pc:sldChg>
      <pc:sldChg chg="addSp modSp add">
        <pc:chgData name="Plachá Veronika" userId="3d4d0f66-382f-480c-acf0-84af07f74ea1" providerId="ADAL" clId="{015FE3F1-E2A6-48F6-967A-A60F2B2E9075}" dt="2021-10-20T07:57:55.443" v="11960" actId="20577"/>
        <pc:sldMkLst>
          <pc:docMk/>
          <pc:sldMk cId="2816659354" sldId="264"/>
        </pc:sldMkLst>
        <pc:spChg chg="mod">
          <ac:chgData name="Plachá Veronika" userId="3d4d0f66-382f-480c-acf0-84af07f74ea1" providerId="ADAL" clId="{015FE3F1-E2A6-48F6-967A-A60F2B2E9075}" dt="2021-10-20T07:04:15.458" v="11915" actId="20577"/>
          <ac:spMkLst>
            <pc:docMk/>
            <pc:sldMk cId="2816659354" sldId="264"/>
            <ac:spMk id="2" creationId="{F98587ED-A701-4F78-9531-99FD9F538C96}"/>
          </ac:spMkLst>
        </pc:spChg>
        <pc:spChg chg="mod">
          <ac:chgData name="Plachá Veronika" userId="3d4d0f66-382f-480c-acf0-84af07f74ea1" providerId="ADAL" clId="{015FE3F1-E2A6-48F6-967A-A60F2B2E9075}" dt="2021-10-20T07:57:55.443" v="11960" actId="20577"/>
          <ac:spMkLst>
            <pc:docMk/>
            <pc:sldMk cId="2816659354" sldId="264"/>
            <ac:spMk id="3" creationId="{A2122974-D974-40B9-AA61-B31177B548E1}"/>
          </ac:spMkLst>
        </pc:spChg>
        <pc:picChg chg="add mod">
          <ac:chgData name="Plachá Veronika" userId="3d4d0f66-382f-480c-acf0-84af07f74ea1" providerId="ADAL" clId="{015FE3F1-E2A6-48F6-967A-A60F2B2E9075}" dt="2021-10-20T07:02:56.375" v="11888" actId="1076"/>
          <ac:picMkLst>
            <pc:docMk/>
            <pc:sldMk cId="2816659354" sldId="264"/>
            <ac:picMk id="4" creationId="{72514DE1-575C-4690-928A-701107C33ACE}"/>
          </ac:picMkLst>
        </pc:picChg>
      </pc:sldChg>
      <pc:sldChg chg="add del">
        <pc:chgData name="Plachá Veronika" userId="3d4d0f66-382f-480c-acf0-84af07f74ea1" providerId="ADAL" clId="{015FE3F1-E2A6-48F6-967A-A60F2B2E9075}" dt="2021-10-19T12:00:10.059" v="2608" actId="2696"/>
        <pc:sldMkLst>
          <pc:docMk/>
          <pc:sldMk cId="388697798" sldId="266"/>
        </pc:sldMkLst>
      </pc:sldChg>
      <pc:sldChg chg="add del">
        <pc:chgData name="Plachá Veronika" userId="3d4d0f66-382f-480c-acf0-84af07f74ea1" providerId="ADAL" clId="{015FE3F1-E2A6-48F6-967A-A60F2B2E9075}" dt="2021-10-19T11:59:02.400" v="2521" actId="2696"/>
        <pc:sldMkLst>
          <pc:docMk/>
          <pc:sldMk cId="1101068733" sldId="266"/>
        </pc:sldMkLst>
      </pc:sldChg>
      <pc:sldChg chg="add del">
        <pc:chgData name="Plachá Veronika" userId="3d4d0f66-382f-480c-acf0-84af07f74ea1" providerId="ADAL" clId="{015FE3F1-E2A6-48F6-967A-A60F2B2E9075}" dt="2021-10-19T11:59:09.315" v="2523" actId="2696"/>
        <pc:sldMkLst>
          <pc:docMk/>
          <pc:sldMk cId="1201705162" sldId="266"/>
        </pc:sldMkLst>
      </pc:sldChg>
      <pc:sldChg chg="modSp add">
        <pc:chgData name="Plachá Veronika" userId="3d4d0f66-382f-480c-acf0-84af07f74ea1" providerId="ADAL" clId="{015FE3F1-E2A6-48F6-967A-A60F2B2E9075}" dt="2021-10-20T07:04:34.032" v="11949" actId="20577"/>
        <pc:sldMkLst>
          <pc:docMk/>
          <pc:sldMk cId="1701338664" sldId="266"/>
        </pc:sldMkLst>
        <pc:spChg chg="mod">
          <ac:chgData name="Plachá Veronika" userId="3d4d0f66-382f-480c-acf0-84af07f74ea1" providerId="ADAL" clId="{015FE3F1-E2A6-48F6-967A-A60F2B2E9075}" dt="2021-10-20T07:04:34.032" v="11949" actId="20577"/>
          <ac:spMkLst>
            <pc:docMk/>
            <pc:sldMk cId="1701338664" sldId="266"/>
            <ac:spMk id="2" creationId="{08FCE21D-D63A-47B7-A8CD-07B96FC77B20}"/>
          </ac:spMkLst>
        </pc:spChg>
        <pc:spChg chg="mod">
          <ac:chgData name="Plachá Veronika" userId="3d4d0f66-382f-480c-acf0-84af07f74ea1" providerId="ADAL" clId="{015FE3F1-E2A6-48F6-967A-A60F2B2E9075}" dt="2021-10-20T05:16:55.247" v="8363" actId="255"/>
          <ac:spMkLst>
            <pc:docMk/>
            <pc:sldMk cId="1701338664" sldId="266"/>
            <ac:spMk id="3" creationId="{067C65B9-5913-4345-B18C-4F19A0016CDA}"/>
          </ac:spMkLst>
        </pc:spChg>
      </pc:sldChg>
      <pc:sldChg chg="modSp">
        <pc:chgData name="Plachá Veronika" userId="3d4d0f66-382f-480c-acf0-84af07f74ea1" providerId="ADAL" clId="{015FE3F1-E2A6-48F6-967A-A60F2B2E9075}" dt="2021-10-20T05:27:35.464" v="8581" actId="255"/>
        <pc:sldMkLst>
          <pc:docMk/>
          <pc:sldMk cId="3017175757" sldId="267"/>
        </pc:sldMkLst>
        <pc:spChg chg="mod">
          <ac:chgData name="Plachá Veronika" userId="3d4d0f66-382f-480c-acf0-84af07f74ea1" providerId="ADAL" clId="{015FE3F1-E2A6-48F6-967A-A60F2B2E9075}" dt="2021-10-20T05:27:35.464" v="8581" actId="255"/>
          <ac:spMkLst>
            <pc:docMk/>
            <pc:sldMk cId="3017175757" sldId="267"/>
            <ac:spMk id="3" creationId="{E2767536-62DF-4C7D-A540-885DD4530EEA}"/>
          </ac:spMkLst>
        </pc:spChg>
        <pc:picChg chg="mod">
          <ac:chgData name="Plachá Veronika" userId="3d4d0f66-382f-480c-acf0-84af07f74ea1" providerId="ADAL" clId="{015FE3F1-E2A6-48F6-967A-A60F2B2E9075}" dt="2021-10-20T05:27:11.842" v="8574" actId="1076"/>
          <ac:picMkLst>
            <pc:docMk/>
            <pc:sldMk cId="3017175757" sldId="267"/>
            <ac:picMk id="5" creationId="{8F828DD5-BDD1-4208-B93C-F50AF84D90D7}"/>
          </ac:picMkLst>
        </pc:picChg>
        <pc:picChg chg="mod">
          <ac:chgData name="Plachá Veronika" userId="3d4d0f66-382f-480c-acf0-84af07f74ea1" providerId="ADAL" clId="{015FE3F1-E2A6-48F6-967A-A60F2B2E9075}" dt="2021-10-20T05:27:13.645" v="8575" actId="1076"/>
          <ac:picMkLst>
            <pc:docMk/>
            <pc:sldMk cId="3017175757" sldId="267"/>
            <ac:picMk id="9" creationId="{53349493-59A9-49D7-8674-EAA188575856}"/>
          </ac:picMkLst>
        </pc:picChg>
      </pc:sldChg>
      <pc:sldChg chg="modSp add">
        <pc:chgData name="Plachá Veronika" userId="3d4d0f66-382f-480c-acf0-84af07f74ea1" providerId="ADAL" clId="{015FE3F1-E2A6-48F6-967A-A60F2B2E9075}" dt="2021-10-20T06:50:48.608" v="11800" actId="20577"/>
        <pc:sldMkLst>
          <pc:docMk/>
          <pc:sldMk cId="2416037610" sldId="268"/>
        </pc:sldMkLst>
        <pc:spChg chg="mod">
          <ac:chgData name="Plachá Veronika" userId="3d4d0f66-382f-480c-acf0-84af07f74ea1" providerId="ADAL" clId="{015FE3F1-E2A6-48F6-967A-A60F2B2E9075}" dt="2021-10-20T05:12:24.182" v="8228" actId="20577"/>
          <ac:spMkLst>
            <pc:docMk/>
            <pc:sldMk cId="2416037610" sldId="268"/>
            <ac:spMk id="2" creationId="{61ECDC20-B850-4796-B95B-BA273E1F5DAC}"/>
          </ac:spMkLst>
        </pc:spChg>
        <pc:spChg chg="mod">
          <ac:chgData name="Plachá Veronika" userId="3d4d0f66-382f-480c-acf0-84af07f74ea1" providerId="ADAL" clId="{015FE3F1-E2A6-48F6-967A-A60F2B2E9075}" dt="2021-10-20T06:50:48.608" v="11800" actId="20577"/>
          <ac:spMkLst>
            <pc:docMk/>
            <pc:sldMk cId="2416037610" sldId="268"/>
            <ac:spMk id="3" creationId="{EFAA45F9-12FF-4ED4-BDC4-4AF22367FE53}"/>
          </ac:spMkLst>
        </pc:spChg>
      </pc:sldChg>
      <pc:sldChg chg="addSp delSp modSp add">
        <pc:chgData name="Plachá Veronika" userId="3d4d0f66-382f-480c-acf0-84af07f74ea1" providerId="ADAL" clId="{015FE3F1-E2A6-48F6-967A-A60F2B2E9075}" dt="2021-10-20T06:32:32.662" v="11612" actId="113"/>
        <pc:sldMkLst>
          <pc:docMk/>
          <pc:sldMk cId="1659018076" sldId="269"/>
        </pc:sldMkLst>
        <pc:spChg chg="mod">
          <ac:chgData name="Plachá Veronika" userId="3d4d0f66-382f-480c-acf0-84af07f74ea1" providerId="ADAL" clId="{015FE3F1-E2A6-48F6-967A-A60F2B2E9075}" dt="2021-10-20T06:23:42.465" v="11086" actId="27636"/>
          <ac:spMkLst>
            <pc:docMk/>
            <pc:sldMk cId="1659018076" sldId="269"/>
            <ac:spMk id="2" creationId="{B89C4D4D-41C4-4F90-8CAF-083BBBC65EB1}"/>
          </ac:spMkLst>
        </pc:spChg>
        <pc:spChg chg="del">
          <ac:chgData name="Plachá Veronika" userId="3d4d0f66-382f-480c-acf0-84af07f74ea1" providerId="ADAL" clId="{015FE3F1-E2A6-48F6-967A-A60F2B2E9075}" dt="2021-10-20T05:08:58.925" v="8166"/>
          <ac:spMkLst>
            <pc:docMk/>
            <pc:sldMk cId="1659018076" sldId="269"/>
            <ac:spMk id="3" creationId="{A55CCD36-A55C-4512-BBA2-F8D7007C7258}"/>
          </ac:spMkLst>
        </pc:spChg>
        <pc:spChg chg="add mod">
          <ac:chgData name="Plachá Veronika" userId="3d4d0f66-382f-480c-acf0-84af07f74ea1" providerId="ADAL" clId="{015FE3F1-E2A6-48F6-967A-A60F2B2E9075}" dt="2021-10-20T06:32:32.662" v="11612" actId="113"/>
          <ac:spMkLst>
            <pc:docMk/>
            <pc:sldMk cId="1659018076" sldId="269"/>
            <ac:spMk id="4" creationId="{4A59BC4C-E1AD-4864-BE14-5DE58F346E0D}"/>
          </ac:spMkLst>
        </pc:spChg>
      </pc:sldChg>
      <pc:sldChg chg="modSp add">
        <pc:chgData name="Plachá Veronika" userId="3d4d0f66-382f-480c-acf0-84af07f74ea1" providerId="ADAL" clId="{015FE3F1-E2A6-48F6-967A-A60F2B2E9075}" dt="2021-10-20T05:26:26.850" v="8567" actId="12"/>
        <pc:sldMkLst>
          <pc:docMk/>
          <pc:sldMk cId="1272439037" sldId="271"/>
        </pc:sldMkLst>
        <pc:spChg chg="mod">
          <ac:chgData name="Plachá Veronika" userId="3d4d0f66-382f-480c-acf0-84af07f74ea1" providerId="ADAL" clId="{015FE3F1-E2A6-48F6-967A-A60F2B2E9075}" dt="2021-10-20T05:12:29.787" v="8230" actId="20577"/>
          <ac:spMkLst>
            <pc:docMk/>
            <pc:sldMk cId="1272439037" sldId="271"/>
            <ac:spMk id="2" creationId="{2773AAF5-1D51-4AAF-B431-E9CE973AD313}"/>
          </ac:spMkLst>
        </pc:spChg>
        <pc:spChg chg="mod">
          <ac:chgData name="Plachá Veronika" userId="3d4d0f66-382f-480c-acf0-84af07f74ea1" providerId="ADAL" clId="{015FE3F1-E2A6-48F6-967A-A60F2B2E9075}" dt="2021-10-20T05:26:26.850" v="8567" actId="12"/>
          <ac:spMkLst>
            <pc:docMk/>
            <pc:sldMk cId="1272439037" sldId="271"/>
            <ac:spMk id="3" creationId="{34409BA8-9207-4D7F-BCA7-657C0F098F75}"/>
          </ac:spMkLst>
        </pc:spChg>
      </pc:sldChg>
      <pc:sldChg chg="modSp add">
        <pc:chgData name="Plachá Veronika" userId="3d4d0f66-382f-480c-acf0-84af07f74ea1" providerId="ADAL" clId="{015FE3F1-E2A6-48F6-967A-A60F2B2E9075}" dt="2021-10-20T05:28:13.224" v="8595" actId="20577"/>
        <pc:sldMkLst>
          <pc:docMk/>
          <pc:sldMk cId="1732121798" sldId="272"/>
        </pc:sldMkLst>
        <pc:spChg chg="mod">
          <ac:chgData name="Plachá Veronika" userId="3d4d0f66-382f-480c-acf0-84af07f74ea1" providerId="ADAL" clId="{015FE3F1-E2A6-48F6-967A-A60F2B2E9075}" dt="2021-10-20T05:12:50.422" v="8307" actId="20577"/>
          <ac:spMkLst>
            <pc:docMk/>
            <pc:sldMk cId="1732121798" sldId="272"/>
            <ac:spMk id="2" creationId="{CF062A93-B0C3-4112-96A9-61626C99EF78}"/>
          </ac:spMkLst>
        </pc:spChg>
        <pc:spChg chg="mod">
          <ac:chgData name="Plachá Veronika" userId="3d4d0f66-382f-480c-acf0-84af07f74ea1" providerId="ADAL" clId="{015FE3F1-E2A6-48F6-967A-A60F2B2E9075}" dt="2021-10-20T05:28:13.224" v="8595" actId="20577"/>
          <ac:spMkLst>
            <pc:docMk/>
            <pc:sldMk cId="1732121798" sldId="272"/>
            <ac:spMk id="3" creationId="{F6C079B0-6594-4BEC-8B16-4ED7241BDF17}"/>
          </ac:spMkLst>
        </pc:spChg>
      </pc:sldChg>
      <pc:sldChg chg="modSp add">
        <pc:chgData name="Plachá Veronika" userId="3d4d0f66-382f-480c-acf0-84af07f74ea1" providerId="ADAL" clId="{015FE3F1-E2A6-48F6-967A-A60F2B2E9075}" dt="2021-10-20T07:58:59.640" v="11966" actId="113"/>
        <pc:sldMkLst>
          <pc:docMk/>
          <pc:sldMk cId="3977254880" sldId="273"/>
        </pc:sldMkLst>
        <pc:spChg chg="mod">
          <ac:chgData name="Plachá Veronika" userId="3d4d0f66-382f-480c-acf0-84af07f74ea1" providerId="ADAL" clId="{015FE3F1-E2A6-48F6-967A-A60F2B2E9075}" dt="2021-10-20T05:12:43.755" v="8301" actId="20577"/>
          <ac:spMkLst>
            <pc:docMk/>
            <pc:sldMk cId="3977254880" sldId="273"/>
            <ac:spMk id="2" creationId="{E015BE68-62E1-41C9-B97D-0745FE64E038}"/>
          </ac:spMkLst>
        </pc:spChg>
        <pc:spChg chg="mod">
          <ac:chgData name="Plachá Veronika" userId="3d4d0f66-382f-480c-acf0-84af07f74ea1" providerId="ADAL" clId="{015FE3F1-E2A6-48F6-967A-A60F2B2E9075}" dt="2021-10-20T07:58:59.640" v="11966" actId="113"/>
          <ac:spMkLst>
            <pc:docMk/>
            <pc:sldMk cId="3977254880" sldId="273"/>
            <ac:spMk id="3" creationId="{5BE020FE-B142-46DD-9C80-35B8CD3D64E6}"/>
          </ac:spMkLst>
        </pc:spChg>
      </pc:sldChg>
      <pc:sldChg chg="modSp">
        <pc:chgData name="Plachá Veronika" userId="3d4d0f66-382f-480c-acf0-84af07f74ea1" providerId="ADAL" clId="{015FE3F1-E2A6-48F6-967A-A60F2B2E9075}" dt="2021-10-20T06:57:16.545" v="11825" actId="20577"/>
        <pc:sldMkLst>
          <pc:docMk/>
          <pc:sldMk cId="2933670324" sldId="274"/>
        </pc:sldMkLst>
        <pc:spChg chg="mod">
          <ac:chgData name="Plachá Veronika" userId="3d4d0f66-382f-480c-acf0-84af07f74ea1" providerId="ADAL" clId="{015FE3F1-E2A6-48F6-967A-A60F2B2E9075}" dt="2021-10-20T06:57:16.545" v="11825" actId="20577"/>
          <ac:spMkLst>
            <pc:docMk/>
            <pc:sldMk cId="2933670324" sldId="274"/>
            <ac:spMk id="3" creationId="{5793F720-392B-4009-B489-DCB8A0F3186B}"/>
          </ac:spMkLst>
        </pc:spChg>
      </pc:sldChg>
      <pc:sldChg chg="modSp add">
        <pc:chgData name="Plachá Veronika" userId="3d4d0f66-382f-480c-acf0-84af07f74ea1" providerId="ADAL" clId="{015FE3F1-E2A6-48F6-967A-A60F2B2E9075}" dt="2021-10-20T07:04:42.243" v="11952" actId="20577"/>
        <pc:sldMkLst>
          <pc:docMk/>
          <pc:sldMk cId="4098925310" sldId="275"/>
        </pc:sldMkLst>
        <pc:spChg chg="mod">
          <ac:chgData name="Plachá Veronika" userId="3d4d0f66-382f-480c-acf0-84af07f74ea1" providerId="ADAL" clId="{015FE3F1-E2A6-48F6-967A-A60F2B2E9075}" dt="2021-10-20T07:04:42.243" v="11952" actId="20577"/>
          <ac:spMkLst>
            <pc:docMk/>
            <pc:sldMk cId="4098925310" sldId="275"/>
            <ac:spMk id="2" creationId="{F0887B90-90FE-4084-82BD-F57688A09A2B}"/>
          </ac:spMkLst>
        </pc:spChg>
        <pc:spChg chg="mod">
          <ac:chgData name="Plachá Veronika" userId="3d4d0f66-382f-480c-acf0-84af07f74ea1" providerId="ADAL" clId="{015FE3F1-E2A6-48F6-967A-A60F2B2E9075}" dt="2021-10-20T06:06:08.706" v="10351" actId="113"/>
          <ac:spMkLst>
            <pc:docMk/>
            <pc:sldMk cId="4098925310" sldId="275"/>
            <ac:spMk id="3" creationId="{D78FF4EC-214D-4585-B5D1-E164AA870FCB}"/>
          </ac:spMkLst>
        </pc:spChg>
      </pc:sldChg>
      <pc:sldChg chg="addSp modSp add">
        <pc:chgData name="Plachá Veronika" userId="3d4d0f66-382f-480c-acf0-84af07f74ea1" providerId="ADAL" clId="{015FE3F1-E2A6-48F6-967A-A60F2B2E9075}" dt="2021-10-20T07:04:27.474" v="11941" actId="20577"/>
        <pc:sldMkLst>
          <pc:docMk/>
          <pc:sldMk cId="2909886548" sldId="276"/>
        </pc:sldMkLst>
        <pc:spChg chg="mod">
          <ac:chgData name="Plachá Veronika" userId="3d4d0f66-382f-480c-acf0-84af07f74ea1" providerId="ADAL" clId="{015FE3F1-E2A6-48F6-967A-A60F2B2E9075}" dt="2021-10-20T07:04:27.474" v="11941" actId="20577"/>
          <ac:spMkLst>
            <pc:docMk/>
            <pc:sldMk cId="2909886548" sldId="276"/>
            <ac:spMk id="2" creationId="{8A61120F-3AF5-484E-995C-B29BA7004A09}"/>
          </ac:spMkLst>
        </pc:spChg>
        <pc:spChg chg="mod">
          <ac:chgData name="Plachá Veronika" userId="3d4d0f66-382f-480c-acf0-84af07f74ea1" providerId="ADAL" clId="{015FE3F1-E2A6-48F6-967A-A60F2B2E9075}" dt="2021-10-20T07:03:42.171" v="11905" actId="27636"/>
          <ac:spMkLst>
            <pc:docMk/>
            <pc:sldMk cId="2909886548" sldId="276"/>
            <ac:spMk id="3" creationId="{552D5569-E22E-4286-9273-D01985498FBF}"/>
          </ac:spMkLst>
        </pc:spChg>
        <pc:picChg chg="add mod">
          <ac:chgData name="Plachá Veronika" userId="3d4d0f66-382f-480c-acf0-84af07f74ea1" providerId="ADAL" clId="{015FE3F1-E2A6-48F6-967A-A60F2B2E9075}" dt="2021-10-20T07:03:22.826" v="11893" actId="1076"/>
          <ac:picMkLst>
            <pc:docMk/>
            <pc:sldMk cId="2909886548" sldId="276"/>
            <ac:picMk id="4" creationId="{5E8CC0C4-85DF-46F6-9D4E-2647C008DA60}"/>
          </ac:picMkLst>
        </pc:picChg>
      </pc:sldChg>
    </pc:docChg>
  </pc:docChgLst>
  <pc:docChgLst>
    <pc:chgData name="Nodžáková Ivona" userId="a56e270d-ed86-41cc-bb5d-892e35b993c4" providerId="ADAL" clId="{974B48CE-AF2F-44CA-A8CE-DECEE12F7602}"/>
    <pc:docChg chg="undo redo custSel addSld delSld modSld sldOrd modMainMaster modHandout">
      <pc:chgData name="Nodžáková Ivona" userId="a56e270d-ed86-41cc-bb5d-892e35b993c4" providerId="ADAL" clId="{974B48CE-AF2F-44CA-A8CE-DECEE12F7602}" dt="2022-01-19T13:25:21.843" v="8602" actId="1076"/>
      <pc:docMkLst>
        <pc:docMk/>
      </pc:docMkLst>
      <pc:sldChg chg="modSp mod">
        <pc:chgData name="Nodžáková Ivona" userId="a56e270d-ed86-41cc-bb5d-892e35b993c4" providerId="ADAL" clId="{974B48CE-AF2F-44CA-A8CE-DECEE12F7602}" dt="2022-01-06T13:46:22.261" v="7583" actId="20577"/>
        <pc:sldMkLst>
          <pc:docMk/>
          <pc:sldMk cId="3682693820" sldId="256"/>
        </pc:sldMkLst>
        <pc:spChg chg="mod">
          <ac:chgData name="Nodžáková Ivona" userId="a56e270d-ed86-41cc-bb5d-892e35b993c4" providerId="ADAL" clId="{974B48CE-AF2F-44CA-A8CE-DECEE12F7602}" dt="2022-01-06T13:46:22.261" v="7583" actId="20577"/>
          <ac:spMkLst>
            <pc:docMk/>
            <pc:sldMk cId="3682693820" sldId="256"/>
            <ac:spMk id="3" creationId="{7556B0C4-0C6C-451E-AA2A-88CD7C91A532}"/>
          </ac:spMkLst>
        </pc:spChg>
      </pc:sldChg>
      <pc:sldChg chg="modSp mod">
        <pc:chgData name="Nodžáková Ivona" userId="a56e270d-ed86-41cc-bb5d-892e35b993c4" providerId="ADAL" clId="{974B48CE-AF2F-44CA-A8CE-DECEE12F7602}" dt="2022-01-07T07:28:08.691" v="8214" actId="27636"/>
        <pc:sldMkLst>
          <pc:docMk/>
          <pc:sldMk cId="2641515069" sldId="257"/>
        </pc:sldMkLst>
        <pc:spChg chg="mod">
          <ac:chgData name="Nodžáková Ivona" userId="a56e270d-ed86-41cc-bb5d-892e35b993c4" providerId="ADAL" clId="{974B48CE-AF2F-44CA-A8CE-DECEE12F7602}" dt="2022-01-06T09:54:23.656" v="5249" actId="20577"/>
          <ac:spMkLst>
            <pc:docMk/>
            <pc:sldMk cId="2641515069" sldId="257"/>
            <ac:spMk id="2" creationId="{44EFCE3C-FB9F-4A99-8FAC-398805E0F28C}"/>
          </ac:spMkLst>
        </pc:spChg>
        <pc:spChg chg="mod">
          <ac:chgData name="Nodžáková Ivona" userId="a56e270d-ed86-41cc-bb5d-892e35b993c4" providerId="ADAL" clId="{974B48CE-AF2F-44CA-A8CE-DECEE12F7602}" dt="2022-01-07T07:28:08.691" v="8214" actId="27636"/>
          <ac:spMkLst>
            <pc:docMk/>
            <pc:sldMk cId="2641515069" sldId="257"/>
            <ac:spMk id="3" creationId="{A2748419-6200-4EB2-B525-ABDA61A84CA0}"/>
          </ac:spMkLst>
        </pc:spChg>
      </pc:sldChg>
      <pc:sldChg chg="modSp mod">
        <pc:chgData name="Nodžáková Ivona" userId="a56e270d-ed86-41cc-bb5d-892e35b993c4" providerId="ADAL" clId="{974B48CE-AF2F-44CA-A8CE-DECEE12F7602}" dt="2022-01-14T13:24:45.318" v="8582" actId="207"/>
        <pc:sldMkLst>
          <pc:docMk/>
          <pc:sldMk cId="1655415645" sldId="258"/>
        </pc:sldMkLst>
        <pc:spChg chg="mod">
          <ac:chgData name="Nodžáková Ivona" userId="a56e270d-ed86-41cc-bb5d-892e35b993c4" providerId="ADAL" clId="{974B48CE-AF2F-44CA-A8CE-DECEE12F7602}" dt="2022-01-06T09:54:28.762" v="5251" actId="20577"/>
          <ac:spMkLst>
            <pc:docMk/>
            <pc:sldMk cId="1655415645" sldId="258"/>
            <ac:spMk id="2" creationId="{C3E142DB-CFF1-4507-8ED9-051CCDEB53A3}"/>
          </ac:spMkLst>
        </pc:spChg>
        <pc:spChg chg="mod">
          <ac:chgData name="Nodžáková Ivona" userId="a56e270d-ed86-41cc-bb5d-892e35b993c4" providerId="ADAL" clId="{974B48CE-AF2F-44CA-A8CE-DECEE12F7602}" dt="2022-01-14T13:24:45.318" v="8582" actId="207"/>
          <ac:spMkLst>
            <pc:docMk/>
            <pc:sldMk cId="1655415645" sldId="258"/>
            <ac:spMk id="3" creationId="{E69DAFAF-700E-41FB-BED7-494220DE6998}"/>
          </ac:spMkLst>
        </pc:spChg>
      </pc:sldChg>
      <pc:sldChg chg="addSp delSp modSp mod">
        <pc:chgData name="Nodžáková Ivona" userId="a56e270d-ed86-41cc-bb5d-892e35b993c4" providerId="ADAL" clId="{974B48CE-AF2F-44CA-A8CE-DECEE12F7602}" dt="2022-01-14T14:12:32.389" v="8593" actId="1076"/>
        <pc:sldMkLst>
          <pc:docMk/>
          <pc:sldMk cId="4162837094" sldId="260"/>
        </pc:sldMkLst>
        <pc:spChg chg="mod">
          <ac:chgData name="Nodžáková Ivona" userId="a56e270d-ed86-41cc-bb5d-892e35b993c4" providerId="ADAL" clId="{974B48CE-AF2F-44CA-A8CE-DECEE12F7602}" dt="2022-01-06T12:39:16.356" v="6371" actId="20577"/>
          <ac:spMkLst>
            <pc:docMk/>
            <pc:sldMk cId="4162837094" sldId="260"/>
            <ac:spMk id="2" creationId="{420779E6-ED92-4EA2-84FB-4F868CBD425E}"/>
          </ac:spMkLst>
        </pc:spChg>
        <pc:spChg chg="mod">
          <ac:chgData name="Nodžáková Ivona" userId="a56e270d-ed86-41cc-bb5d-892e35b993c4" providerId="ADAL" clId="{974B48CE-AF2F-44CA-A8CE-DECEE12F7602}" dt="2022-01-06T13:42:04.223" v="7559" actId="207"/>
          <ac:spMkLst>
            <pc:docMk/>
            <pc:sldMk cId="4162837094" sldId="260"/>
            <ac:spMk id="3" creationId="{A57F3D37-75D6-480A-A2B6-0BD3F16264E9}"/>
          </ac:spMkLst>
        </pc:spChg>
        <pc:spChg chg="add mod">
          <ac:chgData name="Nodžáková Ivona" userId="a56e270d-ed86-41cc-bb5d-892e35b993c4" providerId="ADAL" clId="{974B48CE-AF2F-44CA-A8CE-DECEE12F7602}" dt="2022-01-06T13:42:00.273" v="7558" actId="207"/>
          <ac:spMkLst>
            <pc:docMk/>
            <pc:sldMk cId="4162837094" sldId="260"/>
            <ac:spMk id="6" creationId="{29699355-40DF-45E8-9310-7EFC0270E297}"/>
          </ac:spMkLst>
        </pc:spChg>
        <pc:spChg chg="add del mod">
          <ac:chgData name="Nodžáková Ivona" userId="a56e270d-ed86-41cc-bb5d-892e35b993c4" providerId="ADAL" clId="{974B48CE-AF2F-44CA-A8CE-DECEE12F7602}" dt="2022-01-14T13:26:14.384" v="8590"/>
          <ac:spMkLst>
            <pc:docMk/>
            <pc:sldMk cId="4162837094" sldId="260"/>
            <ac:spMk id="7" creationId="{7AB3FB4F-38A6-4905-8CE5-2BA0FA484A8A}"/>
          </ac:spMkLst>
        </pc:spChg>
        <pc:picChg chg="add mod">
          <ac:chgData name="Nodžáková Ivona" userId="a56e270d-ed86-41cc-bb5d-892e35b993c4" providerId="ADAL" clId="{974B48CE-AF2F-44CA-A8CE-DECEE12F7602}" dt="2022-01-14T14:12:32.389" v="8593" actId="1076"/>
          <ac:picMkLst>
            <pc:docMk/>
            <pc:sldMk cId="4162837094" sldId="260"/>
            <ac:picMk id="4" creationId="{096B1325-3E75-4EE4-AAA9-F1A9058ABF73}"/>
          </ac:picMkLst>
        </pc:picChg>
        <pc:picChg chg="add del mod">
          <ac:chgData name="Nodžáková Ivona" userId="a56e270d-ed86-41cc-bb5d-892e35b993c4" providerId="ADAL" clId="{974B48CE-AF2F-44CA-A8CE-DECEE12F7602}" dt="2022-01-14T14:11:43.751" v="8591" actId="478"/>
          <ac:picMkLst>
            <pc:docMk/>
            <pc:sldMk cId="4162837094" sldId="260"/>
            <ac:picMk id="5" creationId="{0F8D6C85-2675-4CC2-98A0-7F98F1587015}"/>
          </ac:picMkLst>
        </pc:picChg>
      </pc:sldChg>
      <pc:sldChg chg="addSp delSp modSp mod chgLayout">
        <pc:chgData name="Nodžáková Ivona" userId="a56e270d-ed86-41cc-bb5d-892e35b993c4" providerId="ADAL" clId="{974B48CE-AF2F-44CA-A8CE-DECEE12F7602}" dt="2022-01-19T13:25:21.843" v="8602" actId="1076"/>
        <pc:sldMkLst>
          <pc:docMk/>
          <pc:sldMk cId="4033260581" sldId="261"/>
        </pc:sldMkLst>
        <pc:spChg chg="mod ord">
          <ac:chgData name="Nodžáková Ivona" userId="a56e270d-ed86-41cc-bb5d-892e35b993c4" providerId="ADAL" clId="{974B48CE-AF2F-44CA-A8CE-DECEE12F7602}" dt="2022-01-19T13:21:03.960" v="8595" actId="1076"/>
          <ac:spMkLst>
            <pc:docMk/>
            <pc:sldMk cId="4033260581" sldId="261"/>
            <ac:spMk id="2" creationId="{3159C0DD-BCD4-414E-B924-00B5352D679A}"/>
          </ac:spMkLst>
        </pc:spChg>
        <pc:spChg chg="mod ord">
          <ac:chgData name="Nodžáková Ivona" userId="a56e270d-ed86-41cc-bb5d-892e35b993c4" providerId="ADAL" clId="{974B48CE-AF2F-44CA-A8CE-DECEE12F7602}" dt="2022-01-19T13:25:21.843" v="8602" actId="1076"/>
          <ac:spMkLst>
            <pc:docMk/>
            <pc:sldMk cId="4033260581" sldId="261"/>
            <ac:spMk id="3" creationId="{86E99A40-6F11-46A4-B343-9437973DE7FE}"/>
          </ac:spMkLst>
        </pc:spChg>
        <pc:picChg chg="del">
          <ac:chgData name="Nodžáková Ivona" userId="a56e270d-ed86-41cc-bb5d-892e35b993c4" providerId="ADAL" clId="{974B48CE-AF2F-44CA-A8CE-DECEE12F7602}" dt="2022-01-05T07:33:19.059" v="1442" actId="478"/>
          <ac:picMkLst>
            <pc:docMk/>
            <pc:sldMk cId="4033260581" sldId="261"/>
            <ac:picMk id="5" creationId="{A564FE43-F9F9-4E6C-BBFD-B443BD07253A}"/>
          </ac:picMkLst>
        </pc:picChg>
        <pc:picChg chg="add mod">
          <ac:chgData name="Nodžáková Ivona" userId="a56e270d-ed86-41cc-bb5d-892e35b993c4" providerId="ADAL" clId="{974B48CE-AF2F-44CA-A8CE-DECEE12F7602}" dt="2022-01-06T09:47:24.149" v="5001" actId="14100"/>
          <ac:picMkLst>
            <pc:docMk/>
            <pc:sldMk cId="4033260581" sldId="261"/>
            <ac:picMk id="5" creationId="{E7EDF692-9B5B-461D-B491-179A67E4233C}"/>
          </ac:picMkLst>
        </pc:picChg>
        <pc:picChg chg="add del mod modCrop">
          <ac:chgData name="Nodžáková Ivona" userId="a56e270d-ed86-41cc-bb5d-892e35b993c4" providerId="ADAL" clId="{974B48CE-AF2F-44CA-A8CE-DECEE12F7602}" dt="2022-01-05T07:33:50.989" v="1445" actId="478"/>
          <ac:picMkLst>
            <pc:docMk/>
            <pc:sldMk cId="4033260581" sldId="261"/>
            <ac:picMk id="6" creationId="{33E0D57F-D70C-44CA-81E5-07B8279CB106}"/>
          </ac:picMkLst>
        </pc:picChg>
        <pc:picChg chg="add del mod modCrop">
          <ac:chgData name="Nodžáková Ivona" userId="a56e270d-ed86-41cc-bb5d-892e35b993c4" providerId="ADAL" clId="{974B48CE-AF2F-44CA-A8CE-DECEE12F7602}" dt="2022-01-05T12:09:46.081" v="1726" actId="478"/>
          <ac:picMkLst>
            <pc:docMk/>
            <pc:sldMk cId="4033260581" sldId="261"/>
            <ac:picMk id="8" creationId="{5A030838-C7D2-4E51-967B-12024D90B9A1}"/>
          </ac:picMkLst>
        </pc:picChg>
        <pc:picChg chg="add del mod modCrop">
          <ac:chgData name="Nodžáková Ivona" userId="a56e270d-ed86-41cc-bb5d-892e35b993c4" providerId="ADAL" clId="{974B48CE-AF2F-44CA-A8CE-DECEE12F7602}" dt="2022-01-06T09:47:07.876" v="4993" actId="478"/>
          <ac:picMkLst>
            <pc:docMk/>
            <pc:sldMk cId="4033260581" sldId="261"/>
            <ac:picMk id="10" creationId="{28A60FC8-086D-42E1-9517-3BEC514D6844}"/>
          </ac:picMkLst>
        </pc:picChg>
      </pc:sldChg>
      <pc:sldChg chg="addSp delSp modSp mod">
        <pc:chgData name="Nodžáková Ivona" userId="a56e270d-ed86-41cc-bb5d-892e35b993c4" providerId="ADAL" clId="{974B48CE-AF2F-44CA-A8CE-DECEE12F7602}" dt="2022-01-07T07:49:12.116" v="8317" actId="113"/>
        <pc:sldMkLst>
          <pc:docMk/>
          <pc:sldMk cId="1133857274" sldId="262"/>
        </pc:sldMkLst>
        <pc:spChg chg="mod">
          <ac:chgData name="Nodžáková Ivona" userId="a56e270d-ed86-41cc-bb5d-892e35b993c4" providerId="ADAL" clId="{974B48CE-AF2F-44CA-A8CE-DECEE12F7602}" dt="2022-01-07T07:35:24.923" v="8273" actId="20577"/>
          <ac:spMkLst>
            <pc:docMk/>
            <pc:sldMk cId="1133857274" sldId="262"/>
            <ac:spMk id="2" creationId="{3E81DD18-0744-4EC6-B4C0-BD1DB207C74E}"/>
          </ac:spMkLst>
        </pc:spChg>
        <pc:spChg chg="mod">
          <ac:chgData name="Nodžáková Ivona" userId="a56e270d-ed86-41cc-bb5d-892e35b993c4" providerId="ADAL" clId="{974B48CE-AF2F-44CA-A8CE-DECEE12F7602}" dt="2022-01-07T07:49:12.116" v="8317" actId="113"/>
          <ac:spMkLst>
            <pc:docMk/>
            <pc:sldMk cId="1133857274" sldId="262"/>
            <ac:spMk id="3" creationId="{AD24328E-3BDE-4039-9C4A-B3F68CF9B41A}"/>
          </ac:spMkLst>
        </pc:spChg>
        <pc:picChg chg="add del mod">
          <ac:chgData name="Nodžáková Ivona" userId="a56e270d-ed86-41cc-bb5d-892e35b993c4" providerId="ADAL" clId="{974B48CE-AF2F-44CA-A8CE-DECEE12F7602}" dt="2022-01-06T11:44:27.623" v="5546" actId="478"/>
          <ac:picMkLst>
            <pc:docMk/>
            <pc:sldMk cId="1133857274" sldId="262"/>
            <ac:picMk id="5" creationId="{336D2F41-EBEA-4548-AAE6-EFB275588A5A}"/>
          </ac:picMkLst>
        </pc:picChg>
        <pc:picChg chg="add del">
          <ac:chgData name="Nodžáková Ivona" userId="a56e270d-ed86-41cc-bb5d-892e35b993c4" providerId="ADAL" clId="{974B48CE-AF2F-44CA-A8CE-DECEE12F7602}" dt="2022-01-06T11:44:20.359" v="5544" actId="22"/>
          <ac:picMkLst>
            <pc:docMk/>
            <pc:sldMk cId="1133857274" sldId="262"/>
            <ac:picMk id="6" creationId="{754487AE-1715-4CB8-BF23-82E2EDB8CC3C}"/>
          </ac:picMkLst>
        </pc:picChg>
        <pc:picChg chg="add del mod">
          <ac:chgData name="Nodžáková Ivona" userId="a56e270d-ed86-41cc-bb5d-892e35b993c4" providerId="ADAL" clId="{974B48CE-AF2F-44CA-A8CE-DECEE12F7602}" dt="2022-01-06T11:54:26.227" v="5649" actId="1076"/>
          <ac:picMkLst>
            <pc:docMk/>
            <pc:sldMk cId="1133857274" sldId="262"/>
            <ac:picMk id="8" creationId="{5A6910AA-9676-4F35-BAB9-F7913187B843}"/>
          </ac:picMkLst>
        </pc:picChg>
      </pc:sldChg>
      <pc:sldChg chg="addSp delSp modSp del mod chgLayout">
        <pc:chgData name="Nodžáková Ivona" userId="a56e270d-ed86-41cc-bb5d-892e35b993c4" providerId="ADAL" clId="{974B48CE-AF2F-44CA-A8CE-DECEE12F7602}" dt="2022-01-10T14:47:23.417" v="8544" actId="2696"/>
        <pc:sldMkLst>
          <pc:docMk/>
          <pc:sldMk cId="4223692378" sldId="263"/>
        </pc:sldMkLst>
        <pc:spChg chg="mod ord">
          <ac:chgData name="Nodžáková Ivona" userId="a56e270d-ed86-41cc-bb5d-892e35b993c4" providerId="ADAL" clId="{974B48CE-AF2F-44CA-A8CE-DECEE12F7602}" dt="2022-01-06T13:15:55.352" v="7301" actId="20577"/>
          <ac:spMkLst>
            <pc:docMk/>
            <pc:sldMk cId="4223692378" sldId="263"/>
            <ac:spMk id="2" creationId="{53C5A7FD-0568-4869-94DB-99D777CA7776}"/>
          </ac:spMkLst>
        </pc:spChg>
        <pc:spChg chg="mod ord">
          <ac:chgData name="Nodžáková Ivona" userId="a56e270d-ed86-41cc-bb5d-892e35b993c4" providerId="ADAL" clId="{974B48CE-AF2F-44CA-A8CE-DECEE12F7602}" dt="2022-01-07T08:12:19.887" v="8473" actId="948"/>
          <ac:spMkLst>
            <pc:docMk/>
            <pc:sldMk cId="4223692378" sldId="263"/>
            <ac:spMk id="3" creationId="{F7DB1233-490A-43CF-A870-155FE2B8829A}"/>
          </ac:spMkLst>
        </pc:spChg>
        <pc:spChg chg="add del">
          <ac:chgData name="Nodžáková Ivona" userId="a56e270d-ed86-41cc-bb5d-892e35b993c4" providerId="ADAL" clId="{974B48CE-AF2F-44CA-A8CE-DECEE12F7602}" dt="2022-01-05T13:50:50.391" v="3503" actId="22"/>
          <ac:spMkLst>
            <pc:docMk/>
            <pc:sldMk cId="4223692378" sldId="263"/>
            <ac:spMk id="6" creationId="{7236BC6E-DEB1-45C3-B3FA-5A1D3F63D0FB}"/>
          </ac:spMkLst>
        </pc:spChg>
        <pc:picChg chg="del">
          <ac:chgData name="Nodžáková Ivona" userId="a56e270d-ed86-41cc-bb5d-892e35b993c4" providerId="ADAL" clId="{974B48CE-AF2F-44CA-A8CE-DECEE12F7602}" dt="2022-01-05T13:50:43.919" v="3500" actId="478"/>
          <ac:picMkLst>
            <pc:docMk/>
            <pc:sldMk cId="4223692378" sldId="263"/>
            <ac:picMk id="5" creationId="{17FCA274-C2B7-4460-A29A-07AC7B3E6BCC}"/>
          </ac:picMkLst>
        </pc:picChg>
        <pc:picChg chg="add mod">
          <ac:chgData name="Nodžáková Ivona" userId="a56e270d-ed86-41cc-bb5d-892e35b993c4" providerId="ADAL" clId="{974B48CE-AF2F-44CA-A8CE-DECEE12F7602}" dt="2022-01-05T13:53:58.030" v="3526" actId="1076"/>
          <ac:picMkLst>
            <pc:docMk/>
            <pc:sldMk cId="4223692378" sldId="263"/>
            <ac:picMk id="9" creationId="{2ED5CDCF-D193-4EA8-A4A3-6671CA40543E}"/>
          </ac:picMkLst>
        </pc:picChg>
        <pc:picChg chg="add del mod">
          <ac:chgData name="Nodžáková Ivona" userId="a56e270d-ed86-41cc-bb5d-892e35b993c4" providerId="ADAL" clId="{974B48CE-AF2F-44CA-A8CE-DECEE12F7602}" dt="2022-01-05T13:51:06.839" v="3507" actId="478"/>
          <ac:picMkLst>
            <pc:docMk/>
            <pc:sldMk cId="4223692378" sldId="263"/>
            <ac:picMk id="1026" creationId="{5FC730D4-069E-47E3-8754-AEEDE014D0C4}"/>
          </ac:picMkLst>
        </pc:picChg>
        <pc:picChg chg="add del mod">
          <ac:chgData name="Nodžáková Ivona" userId="a56e270d-ed86-41cc-bb5d-892e35b993c4" providerId="ADAL" clId="{974B48CE-AF2F-44CA-A8CE-DECEE12F7602}" dt="2022-01-05T13:53:36.996" v="3522" actId="478"/>
          <ac:picMkLst>
            <pc:docMk/>
            <pc:sldMk cId="4223692378" sldId="263"/>
            <ac:picMk id="1028" creationId="{B5BFD488-AA24-4A19-9DBD-93B480779267}"/>
          </ac:picMkLst>
        </pc:picChg>
        <pc:picChg chg="add mod">
          <ac:chgData name="Nodžáková Ivona" userId="a56e270d-ed86-41cc-bb5d-892e35b993c4" providerId="ADAL" clId="{974B48CE-AF2F-44CA-A8CE-DECEE12F7602}" dt="2022-01-05T13:54:29.344" v="3528" actId="1076"/>
          <ac:picMkLst>
            <pc:docMk/>
            <pc:sldMk cId="4223692378" sldId="263"/>
            <ac:picMk id="1030" creationId="{3EAF366D-C134-4DF4-BE26-8A0FC3A94282}"/>
          </ac:picMkLst>
        </pc:picChg>
      </pc:sldChg>
      <pc:sldChg chg="addSp delSp modSp mod">
        <pc:chgData name="Nodžáková Ivona" userId="a56e270d-ed86-41cc-bb5d-892e35b993c4" providerId="ADAL" clId="{974B48CE-AF2F-44CA-A8CE-DECEE12F7602}" dt="2022-01-07T08:23:02.948" v="8499" actId="113"/>
        <pc:sldMkLst>
          <pc:docMk/>
          <pc:sldMk cId="2816659354" sldId="264"/>
        </pc:sldMkLst>
        <pc:spChg chg="mod">
          <ac:chgData name="Nodžáková Ivona" userId="a56e270d-ed86-41cc-bb5d-892e35b993c4" providerId="ADAL" clId="{974B48CE-AF2F-44CA-A8CE-DECEE12F7602}" dt="2022-01-07T07:35:12.771" v="8269" actId="20577"/>
          <ac:spMkLst>
            <pc:docMk/>
            <pc:sldMk cId="2816659354" sldId="264"/>
            <ac:spMk id="2" creationId="{F98587ED-A701-4F78-9531-99FD9F538C96}"/>
          </ac:spMkLst>
        </pc:spChg>
        <pc:spChg chg="mod">
          <ac:chgData name="Nodžáková Ivona" userId="a56e270d-ed86-41cc-bb5d-892e35b993c4" providerId="ADAL" clId="{974B48CE-AF2F-44CA-A8CE-DECEE12F7602}" dt="2022-01-07T08:23:02.948" v="8499" actId="113"/>
          <ac:spMkLst>
            <pc:docMk/>
            <pc:sldMk cId="2816659354" sldId="264"/>
            <ac:spMk id="3" creationId="{A2122974-D974-40B9-AA61-B31177B548E1}"/>
          </ac:spMkLst>
        </pc:spChg>
        <pc:picChg chg="del mod">
          <ac:chgData name="Nodžáková Ivona" userId="a56e270d-ed86-41cc-bb5d-892e35b993c4" providerId="ADAL" clId="{974B48CE-AF2F-44CA-A8CE-DECEE12F7602}" dt="2022-01-06T11:50:45.342" v="5610" actId="478"/>
          <ac:picMkLst>
            <pc:docMk/>
            <pc:sldMk cId="2816659354" sldId="264"/>
            <ac:picMk id="4" creationId="{72514DE1-575C-4690-928A-701107C33ACE}"/>
          </ac:picMkLst>
        </pc:picChg>
        <pc:picChg chg="add mod modCrop">
          <ac:chgData name="Nodžáková Ivona" userId="a56e270d-ed86-41cc-bb5d-892e35b993c4" providerId="ADAL" clId="{974B48CE-AF2F-44CA-A8CE-DECEE12F7602}" dt="2022-01-06T11:54:52.604" v="5654" actId="14100"/>
          <ac:picMkLst>
            <pc:docMk/>
            <pc:sldMk cId="2816659354" sldId="264"/>
            <ac:picMk id="5" creationId="{2E014E64-96E3-4EB7-8DDF-A83955D39D7F}"/>
          </ac:picMkLst>
        </pc:picChg>
      </pc:sldChg>
      <pc:sldChg chg="modSp del mod ord">
        <pc:chgData name="Nodžáková Ivona" userId="a56e270d-ed86-41cc-bb5d-892e35b993c4" providerId="ADAL" clId="{974B48CE-AF2F-44CA-A8CE-DECEE12F7602}" dt="2022-01-07T07:34:40.867" v="8255" actId="2696"/>
        <pc:sldMkLst>
          <pc:docMk/>
          <pc:sldMk cId="1701338664" sldId="266"/>
        </pc:sldMkLst>
        <pc:spChg chg="mod">
          <ac:chgData name="Nodžáková Ivona" userId="a56e270d-ed86-41cc-bb5d-892e35b993c4" providerId="ADAL" clId="{974B48CE-AF2F-44CA-A8CE-DECEE12F7602}" dt="2022-01-06T14:19:01.415" v="7633" actId="20577"/>
          <ac:spMkLst>
            <pc:docMk/>
            <pc:sldMk cId="1701338664" sldId="266"/>
            <ac:spMk id="2" creationId="{08FCE21D-D63A-47B7-A8CD-07B96FC77B20}"/>
          </ac:spMkLst>
        </pc:spChg>
        <pc:spChg chg="mod">
          <ac:chgData name="Nodžáková Ivona" userId="a56e270d-ed86-41cc-bb5d-892e35b993c4" providerId="ADAL" clId="{974B48CE-AF2F-44CA-A8CE-DECEE12F7602}" dt="2022-01-06T14:14:18.939" v="7588" actId="20577"/>
          <ac:spMkLst>
            <pc:docMk/>
            <pc:sldMk cId="1701338664" sldId="266"/>
            <ac:spMk id="3" creationId="{067C65B9-5913-4345-B18C-4F19A0016CDA}"/>
          </ac:spMkLst>
        </pc:spChg>
      </pc:sldChg>
      <pc:sldChg chg="addSp delSp modSp mod">
        <pc:chgData name="Nodžáková Ivona" userId="a56e270d-ed86-41cc-bb5d-892e35b993c4" providerId="ADAL" clId="{974B48CE-AF2F-44CA-A8CE-DECEE12F7602}" dt="2022-01-11T13:41:02.460" v="8567" actId="1076"/>
        <pc:sldMkLst>
          <pc:docMk/>
          <pc:sldMk cId="3017175757" sldId="267"/>
        </pc:sldMkLst>
        <pc:spChg chg="mod">
          <ac:chgData name="Nodžáková Ivona" userId="a56e270d-ed86-41cc-bb5d-892e35b993c4" providerId="ADAL" clId="{974B48CE-AF2F-44CA-A8CE-DECEE12F7602}" dt="2022-01-06T13:15:48.369" v="7285" actId="20577"/>
          <ac:spMkLst>
            <pc:docMk/>
            <pc:sldMk cId="3017175757" sldId="267"/>
            <ac:spMk id="2" creationId="{8AE73300-FD67-41F0-B944-F422DFFC258E}"/>
          </ac:spMkLst>
        </pc:spChg>
        <pc:spChg chg="mod">
          <ac:chgData name="Nodžáková Ivona" userId="a56e270d-ed86-41cc-bb5d-892e35b993c4" providerId="ADAL" clId="{974B48CE-AF2F-44CA-A8CE-DECEE12F7602}" dt="2022-01-11T13:38:28.917" v="8563" actId="12"/>
          <ac:spMkLst>
            <pc:docMk/>
            <pc:sldMk cId="3017175757" sldId="267"/>
            <ac:spMk id="3" creationId="{E2767536-62DF-4C7D-A540-885DD4530EEA}"/>
          </ac:spMkLst>
        </pc:spChg>
        <pc:picChg chg="mod">
          <ac:chgData name="Nodžáková Ivona" userId="a56e270d-ed86-41cc-bb5d-892e35b993c4" providerId="ADAL" clId="{974B48CE-AF2F-44CA-A8CE-DECEE12F7602}" dt="2022-01-11T13:40:58.011" v="8566" actId="1076"/>
          <ac:picMkLst>
            <pc:docMk/>
            <pc:sldMk cId="3017175757" sldId="267"/>
            <ac:picMk id="5" creationId="{8F828DD5-BDD1-4208-B93C-F50AF84D90D7}"/>
          </ac:picMkLst>
        </pc:picChg>
        <pc:picChg chg="add del mod">
          <ac:chgData name="Nodžáková Ivona" userId="a56e270d-ed86-41cc-bb5d-892e35b993c4" providerId="ADAL" clId="{974B48CE-AF2F-44CA-A8CE-DECEE12F7602}" dt="2022-01-05T13:53:42.766" v="3523" actId="478"/>
          <ac:picMkLst>
            <pc:docMk/>
            <pc:sldMk cId="3017175757" sldId="267"/>
            <ac:picMk id="6" creationId="{7F0E31CA-B94B-4330-9428-7DFDA9D2E1FE}"/>
          </ac:picMkLst>
        </pc:picChg>
        <pc:picChg chg="mod">
          <ac:chgData name="Nodžáková Ivona" userId="a56e270d-ed86-41cc-bb5d-892e35b993c4" providerId="ADAL" clId="{974B48CE-AF2F-44CA-A8CE-DECEE12F7602}" dt="2022-01-11T13:41:02.460" v="8567" actId="1076"/>
          <ac:picMkLst>
            <pc:docMk/>
            <pc:sldMk cId="3017175757" sldId="267"/>
            <ac:picMk id="9" creationId="{53349493-59A9-49D7-8674-EAA188575856}"/>
          </ac:picMkLst>
        </pc:picChg>
      </pc:sldChg>
      <pc:sldChg chg="modSp mod">
        <pc:chgData name="Nodžáková Ivona" userId="a56e270d-ed86-41cc-bb5d-892e35b993c4" providerId="ADAL" clId="{974B48CE-AF2F-44CA-A8CE-DECEE12F7602}" dt="2022-01-14T13:25:27.323" v="8587" actId="207"/>
        <pc:sldMkLst>
          <pc:docMk/>
          <pc:sldMk cId="2416037610" sldId="268"/>
        </pc:sldMkLst>
        <pc:spChg chg="mod">
          <ac:chgData name="Nodžáková Ivona" userId="a56e270d-ed86-41cc-bb5d-892e35b993c4" providerId="ADAL" clId="{974B48CE-AF2F-44CA-A8CE-DECEE12F7602}" dt="2022-01-06T12:26:14.293" v="6271" actId="255"/>
          <ac:spMkLst>
            <pc:docMk/>
            <pc:sldMk cId="2416037610" sldId="268"/>
            <ac:spMk id="2" creationId="{61ECDC20-B850-4796-B95B-BA273E1F5DAC}"/>
          </ac:spMkLst>
        </pc:spChg>
        <pc:spChg chg="mod">
          <ac:chgData name="Nodžáková Ivona" userId="a56e270d-ed86-41cc-bb5d-892e35b993c4" providerId="ADAL" clId="{974B48CE-AF2F-44CA-A8CE-DECEE12F7602}" dt="2022-01-14T13:25:27.323" v="8587" actId="207"/>
          <ac:spMkLst>
            <pc:docMk/>
            <pc:sldMk cId="2416037610" sldId="268"/>
            <ac:spMk id="3" creationId="{EFAA45F9-12FF-4ED4-BDC4-4AF22367FE53}"/>
          </ac:spMkLst>
        </pc:spChg>
      </pc:sldChg>
      <pc:sldChg chg="modSp mod">
        <pc:chgData name="Nodžáková Ivona" userId="a56e270d-ed86-41cc-bb5d-892e35b993c4" providerId="ADAL" clId="{974B48CE-AF2F-44CA-A8CE-DECEE12F7602}" dt="2022-01-07T07:50:25.186" v="8323" actId="948"/>
        <pc:sldMkLst>
          <pc:docMk/>
          <pc:sldMk cId="1659018076" sldId="269"/>
        </pc:sldMkLst>
        <pc:spChg chg="mod">
          <ac:chgData name="Nodžáková Ivona" userId="a56e270d-ed86-41cc-bb5d-892e35b993c4" providerId="ADAL" clId="{974B48CE-AF2F-44CA-A8CE-DECEE12F7602}" dt="2022-01-06T09:55:18.851" v="5272" actId="20577"/>
          <ac:spMkLst>
            <pc:docMk/>
            <pc:sldMk cId="1659018076" sldId="269"/>
            <ac:spMk id="2" creationId="{B89C4D4D-41C4-4F90-8CAF-083BBBC65EB1}"/>
          </ac:spMkLst>
        </pc:spChg>
        <pc:spChg chg="mod">
          <ac:chgData name="Nodžáková Ivona" userId="a56e270d-ed86-41cc-bb5d-892e35b993c4" providerId="ADAL" clId="{974B48CE-AF2F-44CA-A8CE-DECEE12F7602}" dt="2022-01-07T07:50:25.186" v="8323" actId="948"/>
          <ac:spMkLst>
            <pc:docMk/>
            <pc:sldMk cId="1659018076" sldId="269"/>
            <ac:spMk id="4" creationId="{4A59BC4C-E1AD-4864-BE14-5DE58F346E0D}"/>
          </ac:spMkLst>
        </pc:spChg>
      </pc:sldChg>
      <pc:sldChg chg="modSp add mod">
        <pc:chgData name="Nodžáková Ivona" userId="a56e270d-ed86-41cc-bb5d-892e35b993c4" providerId="ADAL" clId="{974B48CE-AF2F-44CA-A8CE-DECEE12F7602}" dt="2022-01-07T06:36:20.967" v="8124" actId="20577"/>
        <pc:sldMkLst>
          <pc:docMk/>
          <pc:sldMk cId="1063186179" sldId="270"/>
        </pc:sldMkLst>
        <pc:spChg chg="mod">
          <ac:chgData name="Nodžáková Ivona" userId="a56e270d-ed86-41cc-bb5d-892e35b993c4" providerId="ADAL" clId="{974B48CE-AF2F-44CA-A8CE-DECEE12F7602}" dt="2022-01-07T06:36:20.967" v="8124" actId="20577"/>
          <ac:spMkLst>
            <pc:docMk/>
            <pc:sldMk cId="1063186179" sldId="270"/>
            <ac:spMk id="3" creationId="{D8173286-0235-4813-BBBD-F08D2DAFE06D}"/>
          </ac:spMkLst>
        </pc:spChg>
      </pc:sldChg>
      <pc:sldChg chg="modSp mod">
        <pc:chgData name="Nodžáková Ivona" userId="a56e270d-ed86-41cc-bb5d-892e35b993c4" providerId="ADAL" clId="{974B48CE-AF2F-44CA-A8CE-DECEE12F7602}" dt="2022-01-07T07:59:09.719" v="8358" actId="113"/>
        <pc:sldMkLst>
          <pc:docMk/>
          <pc:sldMk cId="1272439037" sldId="271"/>
        </pc:sldMkLst>
        <pc:spChg chg="mod">
          <ac:chgData name="Nodžáková Ivona" userId="a56e270d-ed86-41cc-bb5d-892e35b993c4" providerId="ADAL" clId="{974B48CE-AF2F-44CA-A8CE-DECEE12F7602}" dt="2022-01-07T06:29:57.614" v="8011" actId="1076"/>
          <ac:spMkLst>
            <pc:docMk/>
            <pc:sldMk cId="1272439037" sldId="271"/>
            <ac:spMk id="2" creationId="{2773AAF5-1D51-4AAF-B431-E9CE973AD313}"/>
          </ac:spMkLst>
        </pc:spChg>
        <pc:spChg chg="mod">
          <ac:chgData name="Nodžáková Ivona" userId="a56e270d-ed86-41cc-bb5d-892e35b993c4" providerId="ADAL" clId="{974B48CE-AF2F-44CA-A8CE-DECEE12F7602}" dt="2022-01-07T07:59:09.719" v="8358" actId="113"/>
          <ac:spMkLst>
            <pc:docMk/>
            <pc:sldMk cId="1272439037" sldId="271"/>
            <ac:spMk id="3" creationId="{34409BA8-9207-4D7F-BCA7-657C0F098F75}"/>
          </ac:spMkLst>
        </pc:spChg>
      </pc:sldChg>
      <pc:sldChg chg="modSp mod">
        <pc:chgData name="Nodžáková Ivona" userId="a56e270d-ed86-41cc-bb5d-892e35b993c4" providerId="ADAL" clId="{974B48CE-AF2F-44CA-A8CE-DECEE12F7602}" dt="2022-01-07T08:02:50.839" v="8363" actId="948"/>
        <pc:sldMkLst>
          <pc:docMk/>
          <pc:sldMk cId="1732121798" sldId="272"/>
        </pc:sldMkLst>
        <pc:spChg chg="mod">
          <ac:chgData name="Nodžáková Ivona" userId="a56e270d-ed86-41cc-bb5d-892e35b993c4" providerId="ADAL" clId="{974B48CE-AF2F-44CA-A8CE-DECEE12F7602}" dt="2022-01-06T12:26:25.190" v="6273" actId="255"/>
          <ac:spMkLst>
            <pc:docMk/>
            <pc:sldMk cId="1732121798" sldId="272"/>
            <ac:spMk id="2" creationId="{CF062A93-B0C3-4112-96A9-61626C99EF78}"/>
          </ac:spMkLst>
        </pc:spChg>
        <pc:spChg chg="mod">
          <ac:chgData name="Nodžáková Ivona" userId="a56e270d-ed86-41cc-bb5d-892e35b993c4" providerId="ADAL" clId="{974B48CE-AF2F-44CA-A8CE-DECEE12F7602}" dt="2022-01-07T08:02:50.839" v="8363" actId="948"/>
          <ac:spMkLst>
            <pc:docMk/>
            <pc:sldMk cId="1732121798" sldId="272"/>
            <ac:spMk id="3" creationId="{F6C079B0-6594-4BEC-8B16-4ED7241BDF17}"/>
          </ac:spMkLst>
        </pc:spChg>
      </pc:sldChg>
      <pc:sldChg chg="modSp del mod">
        <pc:chgData name="Nodžáková Ivona" userId="a56e270d-ed86-41cc-bb5d-892e35b993c4" providerId="ADAL" clId="{974B48CE-AF2F-44CA-A8CE-DECEE12F7602}" dt="2022-01-06T09:10:39.488" v="4364" actId="2696"/>
        <pc:sldMkLst>
          <pc:docMk/>
          <pc:sldMk cId="3977254880" sldId="273"/>
        </pc:sldMkLst>
        <pc:spChg chg="mod">
          <ac:chgData name="Nodžáková Ivona" userId="a56e270d-ed86-41cc-bb5d-892e35b993c4" providerId="ADAL" clId="{974B48CE-AF2F-44CA-A8CE-DECEE12F7602}" dt="2022-01-05T13:43:10.787" v="3479" actId="1076"/>
          <ac:spMkLst>
            <pc:docMk/>
            <pc:sldMk cId="3977254880" sldId="273"/>
            <ac:spMk id="2" creationId="{E015BE68-62E1-41C9-B97D-0745FE64E038}"/>
          </ac:spMkLst>
        </pc:spChg>
        <pc:spChg chg="mod">
          <ac:chgData name="Nodžáková Ivona" userId="a56e270d-ed86-41cc-bb5d-892e35b993c4" providerId="ADAL" clId="{974B48CE-AF2F-44CA-A8CE-DECEE12F7602}" dt="2022-01-05T13:45:41.396" v="3486" actId="20577"/>
          <ac:spMkLst>
            <pc:docMk/>
            <pc:sldMk cId="3977254880" sldId="273"/>
            <ac:spMk id="3" creationId="{5BE020FE-B142-46DD-9C80-35B8CD3D64E6}"/>
          </ac:spMkLst>
        </pc:spChg>
      </pc:sldChg>
      <pc:sldChg chg="modSp mod">
        <pc:chgData name="Nodžáková Ivona" userId="a56e270d-ed86-41cc-bb5d-892e35b993c4" providerId="ADAL" clId="{974B48CE-AF2F-44CA-A8CE-DECEE12F7602}" dt="2022-01-10T09:23:21.944" v="8534" actId="255"/>
        <pc:sldMkLst>
          <pc:docMk/>
          <pc:sldMk cId="2933670324" sldId="274"/>
        </pc:sldMkLst>
        <pc:spChg chg="mod">
          <ac:chgData name="Nodžáková Ivona" userId="a56e270d-ed86-41cc-bb5d-892e35b993c4" providerId="ADAL" clId="{974B48CE-AF2F-44CA-A8CE-DECEE12F7602}" dt="2022-01-06T09:56:13.092" v="5296" actId="20577"/>
          <ac:spMkLst>
            <pc:docMk/>
            <pc:sldMk cId="2933670324" sldId="274"/>
            <ac:spMk id="2" creationId="{6350D613-BABF-479F-A1E7-4583D6CAE569}"/>
          </ac:spMkLst>
        </pc:spChg>
        <pc:spChg chg="mod">
          <ac:chgData name="Nodžáková Ivona" userId="a56e270d-ed86-41cc-bb5d-892e35b993c4" providerId="ADAL" clId="{974B48CE-AF2F-44CA-A8CE-DECEE12F7602}" dt="2022-01-10T09:23:21.944" v="8534" actId="255"/>
          <ac:spMkLst>
            <pc:docMk/>
            <pc:sldMk cId="2933670324" sldId="274"/>
            <ac:spMk id="3" creationId="{5793F720-392B-4009-B489-DCB8A0F3186B}"/>
          </ac:spMkLst>
        </pc:spChg>
      </pc:sldChg>
      <pc:sldChg chg="modSp mod ord">
        <pc:chgData name="Nodžáková Ivona" userId="a56e270d-ed86-41cc-bb5d-892e35b993c4" providerId="ADAL" clId="{974B48CE-AF2F-44CA-A8CE-DECEE12F7602}" dt="2022-01-07T07:48:10.974" v="8303" actId="255"/>
        <pc:sldMkLst>
          <pc:docMk/>
          <pc:sldMk cId="4098925310" sldId="275"/>
        </pc:sldMkLst>
        <pc:spChg chg="mod">
          <ac:chgData name="Nodžáková Ivona" userId="a56e270d-ed86-41cc-bb5d-892e35b993c4" providerId="ADAL" clId="{974B48CE-AF2F-44CA-A8CE-DECEE12F7602}" dt="2022-01-07T07:34:58.891" v="8263" actId="20577"/>
          <ac:spMkLst>
            <pc:docMk/>
            <pc:sldMk cId="4098925310" sldId="275"/>
            <ac:spMk id="2" creationId="{F0887B90-90FE-4084-82BD-F57688A09A2B}"/>
          </ac:spMkLst>
        </pc:spChg>
        <pc:spChg chg="mod">
          <ac:chgData name="Nodžáková Ivona" userId="a56e270d-ed86-41cc-bb5d-892e35b993c4" providerId="ADAL" clId="{974B48CE-AF2F-44CA-A8CE-DECEE12F7602}" dt="2022-01-07T07:48:10.974" v="8303" actId="255"/>
          <ac:spMkLst>
            <pc:docMk/>
            <pc:sldMk cId="4098925310" sldId="275"/>
            <ac:spMk id="3" creationId="{D78FF4EC-214D-4585-B5D1-E164AA870FCB}"/>
          </ac:spMkLst>
        </pc:spChg>
      </pc:sldChg>
      <pc:sldChg chg="addSp delSp modSp mod">
        <pc:chgData name="Nodžáková Ivona" userId="a56e270d-ed86-41cc-bb5d-892e35b993c4" providerId="ADAL" clId="{974B48CE-AF2F-44CA-A8CE-DECEE12F7602}" dt="2022-01-07T07:48:41.075" v="8309" actId="113"/>
        <pc:sldMkLst>
          <pc:docMk/>
          <pc:sldMk cId="2909886548" sldId="276"/>
        </pc:sldMkLst>
        <pc:spChg chg="mod">
          <ac:chgData name="Nodžáková Ivona" userId="a56e270d-ed86-41cc-bb5d-892e35b993c4" providerId="ADAL" clId="{974B48CE-AF2F-44CA-A8CE-DECEE12F7602}" dt="2022-01-07T07:35:07.987" v="8267" actId="20577"/>
          <ac:spMkLst>
            <pc:docMk/>
            <pc:sldMk cId="2909886548" sldId="276"/>
            <ac:spMk id="2" creationId="{8A61120F-3AF5-484E-995C-B29BA7004A09}"/>
          </ac:spMkLst>
        </pc:spChg>
        <pc:spChg chg="mod">
          <ac:chgData name="Nodžáková Ivona" userId="a56e270d-ed86-41cc-bb5d-892e35b993c4" providerId="ADAL" clId="{974B48CE-AF2F-44CA-A8CE-DECEE12F7602}" dt="2022-01-07T07:48:41.075" v="8309" actId="113"/>
          <ac:spMkLst>
            <pc:docMk/>
            <pc:sldMk cId="2909886548" sldId="276"/>
            <ac:spMk id="3" creationId="{552D5569-E22E-4286-9273-D01985498FBF}"/>
          </ac:spMkLst>
        </pc:spChg>
        <pc:picChg chg="del mod">
          <ac:chgData name="Nodžáková Ivona" userId="a56e270d-ed86-41cc-bb5d-892e35b993c4" providerId="ADAL" clId="{974B48CE-AF2F-44CA-A8CE-DECEE12F7602}" dt="2022-01-06T11:51:09.749" v="5618" actId="478"/>
          <ac:picMkLst>
            <pc:docMk/>
            <pc:sldMk cId="2909886548" sldId="276"/>
            <ac:picMk id="4" creationId="{5E8CC0C4-85DF-46F6-9D4E-2647C008DA60}"/>
          </ac:picMkLst>
        </pc:picChg>
        <pc:picChg chg="add mod modCrop">
          <ac:chgData name="Nodžáková Ivona" userId="a56e270d-ed86-41cc-bb5d-892e35b993c4" providerId="ADAL" clId="{974B48CE-AF2F-44CA-A8CE-DECEE12F7602}" dt="2022-01-06T12:29:04.282" v="6302" actId="14100"/>
          <ac:picMkLst>
            <pc:docMk/>
            <pc:sldMk cId="2909886548" sldId="276"/>
            <ac:picMk id="5" creationId="{1DBE6F07-8BEF-47FE-959A-67DDA71A44CD}"/>
          </ac:picMkLst>
        </pc:picChg>
      </pc:sldChg>
      <pc:sldChg chg="addSp delSp modSp new mod ord modClrScheme chgLayout">
        <pc:chgData name="Nodžáková Ivona" userId="a56e270d-ed86-41cc-bb5d-892e35b993c4" providerId="ADAL" clId="{974B48CE-AF2F-44CA-A8CE-DECEE12F7602}" dt="2022-01-07T12:43:14.277" v="8531" actId="255"/>
        <pc:sldMkLst>
          <pc:docMk/>
          <pc:sldMk cId="1998408341" sldId="277"/>
        </pc:sldMkLst>
        <pc:spChg chg="mod ord">
          <ac:chgData name="Nodžáková Ivona" userId="a56e270d-ed86-41cc-bb5d-892e35b993c4" providerId="ADAL" clId="{974B48CE-AF2F-44CA-A8CE-DECEE12F7602}" dt="2022-01-07T12:43:14.277" v="8531" actId="255"/>
          <ac:spMkLst>
            <pc:docMk/>
            <pc:sldMk cId="1998408341" sldId="277"/>
            <ac:spMk id="2" creationId="{A74375F5-1FC9-4276-AE7D-73B7AD0210BC}"/>
          </ac:spMkLst>
        </pc:spChg>
        <pc:spChg chg="del mod ord">
          <ac:chgData name="Nodžáková Ivona" userId="a56e270d-ed86-41cc-bb5d-892e35b993c4" providerId="ADAL" clId="{974B48CE-AF2F-44CA-A8CE-DECEE12F7602}" dt="2022-01-05T06:47:46.803" v="440" actId="700"/>
          <ac:spMkLst>
            <pc:docMk/>
            <pc:sldMk cId="1998408341" sldId="277"/>
            <ac:spMk id="3" creationId="{6346875F-53EB-41BB-8A54-BF60156AF5EE}"/>
          </ac:spMkLst>
        </pc:spChg>
        <pc:spChg chg="add mod ord">
          <ac:chgData name="Nodžáková Ivona" userId="a56e270d-ed86-41cc-bb5d-892e35b993c4" providerId="ADAL" clId="{974B48CE-AF2F-44CA-A8CE-DECEE12F7602}" dt="2022-01-05T06:51:30.692" v="554" actId="1076"/>
          <ac:spMkLst>
            <pc:docMk/>
            <pc:sldMk cId="1998408341" sldId="277"/>
            <ac:spMk id="4" creationId="{1D5C71EE-BBDE-4835-879A-AE18209820DB}"/>
          </ac:spMkLst>
        </pc:spChg>
        <pc:spChg chg="add mod ord">
          <ac:chgData name="Nodžáková Ivona" userId="a56e270d-ed86-41cc-bb5d-892e35b993c4" providerId="ADAL" clId="{974B48CE-AF2F-44CA-A8CE-DECEE12F7602}" dt="2022-01-07T07:45:26.359" v="8281" actId="27636"/>
          <ac:spMkLst>
            <pc:docMk/>
            <pc:sldMk cId="1998408341" sldId="277"/>
            <ac:spMk id="5" creationId="{31E809FF-7AD9-4B80-8C5A-58FB1061801F}"/>
          </ac:spMkLst>
        </pc:spChg>
        <pc:spChg chg="add mod ord">
          <ac:chgData name="Nodžáková Ivona" userId="a56e270d-ed86-41cc-bb5d-892e35b993c4" providerId="ADAL" clId="{974B48CE-AF2F-44CA-A8CE-DECEE12F7602}" dt="2022-01-05T06:51:38.836" v="556" actId="1076"/>
          <ac:spMkLst>
            <pc:docMk/>
            <pc:sldMk cId="1998408341" sldId="277"/>
            <ac:spMk id="6" creationId="{FE822E21-8BD9-4914-A0F7-C939E6464CE1}"/>
          </ac:spMkLst>
        </pc:spChg>
        <pc:spChg chg="add mod ord">
          <ac:chgData name="Nodžáková Ivona" userId="a56e270d-ed86-41cc-bb5d-892e35b993c4" providerId="ADAL" clId="{974B48CE-AF2F-44CA-A8CE-DECEE12F7602}" dt="2022-01-07T07:45:26.362" v="8282" actId="27636"/>
          <ac:spMkLst>
            <pc:docMk/>
            <pc:sldMk cId="1998408341" sldId="277"/>
            <ac:spMk id="7" creationId="{EC73AB31-4453-4A67-9DCD-83454966BBCD}"/>
          </ac:spMkLst>
        </pc:spChg>
      </pc:sldChg>
      <pc:sldChg chg="addSp delSp modSp new mod ord modClrScheme chgLayout">
        <pc:chgData name="Nodžáková Ivona" userId="a56e270d-ed86-41cc-bb5d-892e35b993c4" providerId="ADAL" clId="{974B48CE-AF2F-44CA-A8CE-DECEE12F7602}" dt="2022-01-07T06:52:18.294" v="8136" actId="179"/>
        <pc:sldMkLst>
          <pc:docMk/>
          <pc:sldMk cId="1856230705" sldId="278"/>
        </pc:sldMkLst>
        <pc:spChg chg="del mod ord">
          <ac:chgData name="Nodžáková Ivona" userId="a56e270d-ed86-41cc-bb5d-892e35b993c4" providerId="ADAL" clId="{974B48CE-AF2F-44CA-A8CE-DECEE12F7602}" dt="2022-01-05T07:41:28.965" v="1465" actId="700"/>
          <ac:spMkLst>
            <pc:docMk/>
            <pc:sldMk cId="1856230705" sldId="278"/>
            <ac:spMk id="2" creationId="{E3B55CFD-E3A8-4A91-8C84-9FFC998EF62E}"/>
          </ac:spMkLst>
        </pc:spChg>
        <pc:spChg chg="del mod ord">
          <ac:chgData name="Nodžáková Ivona" userId="a56e270d-ed86-41cc-bb5d-892e35b993c4" providerId="ADAL" clId="{974B48CE-AF2F-44CA-A8CE-DECEE12F7602}" dt="2022-01-05T07:41:28.965" v="1465" actId="700"/>
          <ac:spMkLst>
            <pc:docMk/>
            <pc:sldMk cId="1856230705" sldId="278"/>
            <ac:spMk id="3" creationId="{8A1DDD23-1B49-4900-9D1F-DEEFE8FF6F4A}"/>
          </ac:spMkLst>
        </pc:spChg>
        <pc:spChg chg="add del mod ord">
          <ac:chgData name="Nodžáková Ivona" userId="a56e270d-ed86-41cc-bb5d-892e35b993c4" providerId="ADAL" clId="{974B48CE-AF2F-44CA-A8CE-DECEE12F7602}" dt="2022-01-05T07:41:35.314" v="1467" actId="700"/>
          <ac:spMkLst>
            <pc:docMk/>
            <pc:sldMk cId="1856230705" sldId="278"/>
            <ac:spMk id="4" creationId="{842A8DB4-265C-4252-BBC4-5DF8E86785C3}"/>
          </ac:spMkLst>
        </pc:spChg>
        <pc:spChg chg="add del mod ord">
          <ac:chgData name="Nodžáková Ivona" userId="a56e270d-ed86-41cc-bb5d-892e35b993c4" providerId="ADAL" clId="{974B48CE-AF2F-44CA-A8CE-DECEE12F7602}" dt="2022-01-05T07:41:35.314" v="1467" actId="700"/>
          <ac:spMkLst>
            <pc:docMk/>
            <pc:sldMk cId="1856230705" sldId="278"/>
            <ac:spMk id="5" creationId="{2400036C-64E8-4670-86B9-C06EB26267E9}"/>
          </ac:spMkLst>
        </pc:spChg>
        <pc:spChg chg="add del mod ord">
          <ac:chgData name="Nodžáková Ivona" userId="a56e270d-ed86-41cc-bb5d-892e35b993c4" providerId="ADAL" clId="{974B48CE-AF2F-44CA-A8CE-DECEE12F7602}" dt="2022-01-05T07:41:39.656" v="1469" actId="700"/>
          <ac:spMkLst>
            <pc:docMk/>
            <pc:sldMk cId="1856230705" sldId="278"/>
            <ac:spMk id="6" creationId="{96F86EFF-BE00-4A60-B6F0-3DAAB179EDF9}"/>
          </ac:spMkLst>
        </pc:spChg>
        <pc:spChg chg="add del mod ord">
          <ac:chgData name="Nodžáková Ivona" userId="a56e270d-ed86-41cc-bb5d-892e35b993c4" providerId="ADAL" clId="{974B48CE-AF2F-44CA-A8CE-DECEE12F7602}" dt="2022-01-05T07:41:39.656" v="1469" actId="700"/>
          <ac:spMkLst>
            <pc:docMk/>
            <pc:sldMk cId="1856230705" sldId="278"/>
            <ac:spMk id="7" creationId="{76079BA6-1695-43E9-8922-FB442EE86F94}"/>
          </ac:spMkLst>
        </pc:spChg>
        <pc:spChg chg="add mod ord">
          <ac:chgData name="Nodžáková Ivona" userId="a56e270d-ed86-41cc-bb5d-892e35b993c4" providerId="ADAL" clId="{974B48CE-AF2F-44CA-A8CE-DECEE12F7602}" dt="2022-01-05T07:41:46.575" v="1476" actId="20577"/>
          <ac:spMkLst>
            <pc:docMk/>
            <pc:sldMk cId="1856230705" sldId="278"/>
            <ac:spMk id="8" creationId="{310C3563-FFD1-409E-AA09-33E326B8A2FD}"/>
          </ac:spMkLst>
        </pc:spChg>
        <pc:spChg chg="add mod ord">
          <ac:chgData name="Nodžáková Ivona" userId="a56e270d-ed86-41cc-bb5d-892e35b993c4" providerId="ADAL" clId="{974B48CE-AF2F-44CA-A8CE-DECEE12F7602}" dt="2022-01-07T06:52:18.294" v="8136" actId="179"/>
          <ac:spMkLst>
            <pc:docMk/>
            <pc:sldMk cId="1856230705" sldId="278"/>
            <ac:spMk id="9" creationId="{9CACD535-A188-4615-8B54-F47941BF2332}"/>
          </ac:spMkLst>
        </pc:spChg>
        <pc:picChg chg="add del mod">
          <ac:chgData name="Nodžáková Ivona" userId="a56e270d-ed86-41cc-bb5d-892e35b993c4" providerId="ADAL" clId="{974B48CE-AF2F-44CA-A8CE-DECEE12F7602}" dt="2022-01-06T11:27:12.638" v="5483" actId="478"/>
          <ac:picMkLst>
            <pc:docMk/>
            <pc:sldMk cId="1856230705" sldId="278"/>
            <ac:picMk id="3" creationId="{8370154F-3FEB-4DEA-A589-7218B1D77A63}"/>
          </ac:picMkLst>
        </pc:picChg>
        <pc:picChg chg="add mod">
          <ac:chgData name="Nodžáková Ivona" userId="a56e270d-ed86-41cc-bb5d-892e35b993c4" providerId="ADAL" clId="{974B48CE-AF2F-44CA-A8CE-DECEE12F7602}" dt="2022-01-06T11:36:29.695" v="5485" actId="1076"/>
          <ac:picMkLst>
            <pc:docMk/>
            <pc:sldMk cId="1856230705" sldId="278"/>
            <ac:picMk id="4" creationId="{85774514-2CEC-4272-BE6F-8CBADB4134E7}"/>
          </ac:picMkLst>
        </pc:picChg>
      </pc:sldChg>
      <pc:sldChg chg="addSp delSp modSp new del mod">
        <pc:chgData name="Nodžáková Ivona" userId="a56e270d-ed86-41cc-bb5d-892e35b993c4" providerId="ADAL" clId="{974B48CE-AF2F-44CA-A8CE-DECEE12F7602}" dt="2022-01-10T14:47:46.198" v="8545" actId="2696"/>
        <pc:sldMkLst>
          <pc:docMk/>
          <pc:sldMk cId="1342150554" sldId="279"/>
        </pc:sldMkLst>
        <pc:spChg chg="mod">
          <ac:chgData name="Nodžáková Ivona" userId="a56e270d-ed86-41cc-bb5d-892e35b993c4" providerId="ADAL" clId="{974B48CE-AF2F-44CA-A8CE-DECEE12F7602}" dt="2022-01-06T13:15:39.054" v="7273" actId="20577"/>
          <ac:spMkLst>
            <pc:docMk/>
            <pc:sldMk cId="1342150554" sldId="279"/>
            <ac:spMk id="2" creationId="{28D65D65-BB5F-4A46-918B-8522AC9798D3}"/>
          </ac:spMkLst>
        </pc:spChg>
        <pc:spChg chg="del mod">
          <ac:chgData name="Nodžáková Ivona" userId="a56e270d-ed86-41cc-bb5d-892e35b993c4" providerId="ADAL" clId="{974B48CE-AF2F-44CA-A8CE-DECEE12F7602}" dt="2022-01-05T13:57:01.870" v="3600"/>
          <ac:spMkLst>
            <pc:docMk/>
            <pc:sldMk cId="1342150554" sldId="279"/>
            <ac:spMk id="3" creationId="{57354B8F-25B9-43D5-9696-B080AF0B0C25}"/>
          </ac:spMkLst>
        </pc:spChg>
        <pc:spChg chg="add">
          <ac:chgData name="Nodžáková Ivona" userId="a56e270d-ed86-41cc-bb5d-892e35b993c4" providerId="ADAL" clId="{974B48CE-AF2F-44CA-A8CE-DECEE12F7602}" dt="2022-01-05T13:59:49.764" v="3625"/>
          <ac:spMkLst>
            <pc:docMk/>
            <pc:sldMk cId="1342150554" sldId="279"/>
            <ac:spMk id="4" creationId="{5842B7CF-1200-42AE-BDC9-20C7E9BCF6DC}"/>
          </ac:spMkLst>
        </pc:spChg>
        <pc:spChg chg="add del mod">
          <ac:chgData name="Nodžáková Ivona" userId="a56e270d-ed86-41cc-bb5d-892e35b993c4" providerId="ADAL" clId="{974B48CE-AF2F-44CA-A8CE-DECEE12F7602}" dt="2022-01-05T14:00:38.204" v="3629"/>
          <ac:spMkLst>
            <pc:docMk/>
            <pc:sldMk cId="1342150554" sldId="279"/>
            <ac:spMk id="5" creationId="{A30EB46F-9897-408A-AC80-87807E215040}"/>
          </ac:spMkLst>
        </pc:spChg>
        <pc:spChg chg="add mod">
          <ac:chgData name="Nodžáková Ivona" userId="a56e270d-ed86-41cc-bb5d-892e35b993c4" providerId="ADAL" clId="{974B48CE-AF2F-44CA-A8CE-DECEE12F7602}" dt="2022-01-05T14:00:44.096" v="3630"/>
          <ac:spMkLst>
            <pc:docMk/>
            <pc:sldMk cId="1342150554" sldId="279"/>
            <ac:spMk id="6" creationId="{5A02A4FC-C0C9-4736-A8B8-8AC2B3F6E7AA}"/>
          </ac:spMkLst>
        </pc:spChg>
        <pc:spChg chg="add del mod">
          <ac:chgData name="Nodžáková Ivona" userId="a56e270d-ed86-41cc-bb5d-892e35b993c4" providerId="ADAL" clId="{974B48CE-AF2F-44CA-A8CE-DECEE12F7602}" dt="2022-01-05T14:03:40.847" v="3646"/>
          <ac:spMkLst>
            <pc:docMk/>
            <pc:sldMk cId="1342150554" sldId="279"/>
            <ac:spMk id="7" creationId="{B2857C1B-103C-4546-9295-E5FE5958159E}"/>
          </ac:spMkLst>
        </pc:spChg>
        <pc:spChg chg="add del mod">
          <ac:chgData name="Nodžáková Ivona" userId="a56e270d-ed86-41cc-bb5d-892e35b993c4" providerId="ADAL" clId="{974B48CE-AF2F-44CA-A8CE-DECEE12F7602}" dt="2022-01-05T14:03:39.727" v="3645"/>
          <ac:spMkLst>
            <pc:docMk/>
            <pc:sldMk cId="1342150554" sldId="279"/>
            <ac:spMk id="8" creationId="{4DF5E31C-B6BE-41ED-BF79-07F8900CAA98}"/>
          </ac:spMkLst>
        </pc:spChg>
        <pc:spChg chg="add del mod">
          <ac:chgData name="Nodžáková Ivona" userId="a56e270d-ed86-41cc-bb5d-892e35b993c4" providerId="ADAL" clId="{974B48CE-AF2F-44CA-A8CE-DECEE12F7602}" dt="2022-01-05T14:03:38.510" v="3643"/>
          <ac:spMkLst>
            <pc:docMk/>
            <pc:sldMk cId="1342150554" sldId="279"/>
            <ac:spMk id="9" creationId="{BE3747A7-0C2C-46E5-B717-A1C73C6101EC}"/>
          </ac:spMkLst>
        </pc:spChg>
        <pc:picChg chg="add mod">
          <ac:chgData name="Nodžáková Ivona" userId="a56e270d-ed86-41cc-bb5d-892e35b993c4" providerId="ADAL" clId="{974B48CE-AF2F-44CA-A8CE-DECEE12F7602}" dt="2022-01-05T14:06:10.570" v="3666" actId="1076"/>
          <ac:picMkLst>
            <pc:docMk/>
            <pc:sldMk cId="1342150554" sldId="279"/>
            <ac:picMk id="3074" creationId="{017169A5-44CD-4D68-A5A6-1E56AD552045}"/>
          </ac:picMkLst>
        </pc:picChg>
        <pc:picChg chg="add mod">
          <ac:chgData name="Nodžáková Ivona" userId="a56e270d-ed86-41cc-bb5d-892e35b993c4" providerId="ADAL" clId="{974B48CE-AF2F-44CA-A8CE-DECEE12F7602}" dt="2022-01-05T14:06:06.953" v="3665" actId="14100"/>
          <ac:picMkLst>
            <pc:docMk/>
            <pc:sldMk cId="1342150554" sldId="279"/>
            <ac:picMk id="3076" creationId="{4DD0016E-F48C-4C56-AEEE-5E11D248805A}"/>
          </ac:picMkLst>
        </pc:picChg>
        <pc:picChg chg="add del mod">
          <ac:chgData name="Nodžáková Ivona" userId="a56e270d-ed86-41cc-bb5d-892e35b993c4" providerId="ADAL" clId="{974B48CE-AF2F-44CA-A8CE-DECEE12F7602}" dt="2022-01-05T14:09:18.588" v="3668" actId="478"/>
          <ac:picMkLst>
            <pc:docMk/>
            <pc:sldMk cId="1342150554" sldId="279"/>
            <ac:picMk id="3090" creationId="{B6144EC0-4E12-41C6-84DA-AE42EFCC88FB}"/>
          </ac:picMkLst>
        </pc:picChg>
        <pc:picChg chg="add mod">
          <ac:chgData name="Nodžáková Ivona" userId="a56e270d-ed86-41cc-bb5d-892e35b993c4" providerId="ADAL" clId="{974B48CE-AF2F-44CA-A8CE-DECEE12F7602}" dt="2022-01-05T14:10:45.095" v="3687" actId="14100"/>
          <ac:picMkLst>
            <pc:docMk/>
            <pc:sldMk cId="1342150554" sldId="279"/>
            <ac:picMk id="3092" creationId="{8EE628D1-41B9-4AFE-B44F-3DEA243278EA}"/>
          </ac:picMkLst>
        </pc:picChg>
        <pc:picChg chg="add mod">
          <ac:chgData name="Nodžáková Ivona" userId="a56e270d-ed86-41cc-bb5d-892e35b993c4" providerId="ADAL" clId="{974B48CE-AF2F-44CA-A8CE-DECEE12F7602}" dt="2022-01-05T14:10:39.983" v="3686" actId="14100"/>
          <ac:picMkLst>
            <pc:docMk/>
            <pc:sldMk cId="1342150554" sldId="279"/>
            <ac:picMk id="3094" creationId="{D432FD74-D7AB-4EF8-B582-356016254DC0}"/>
          </ac:picMkLst>
        </pc:picChg>
      </pc:sldChg>
      <pc:sldChg chg="modSp new mod">
        <pc:chgData name="Nodžáková Ivona" userId="a56e270d-ed86-41cc-bb5d-892e35b993c4" providerId="ADAL" clId="{974B48CE-AF2F-44CA-A8CE-DECEE12F7602}" dt="2022-01-10T10:37:54.412" v="8543" actId="255"/>
        <pc:sldMkLst>
          <pc:docMk/>
          <pc:sldMk cId="1333384850" sldId="280"/>
        </pc:sldMkLst>
        <pc:spChg chg="mod">
          <ac:chgData name="Nodžáková Ivona" userId="a56e270d-ed86-41cc-bb5d-892e35b993c4" providerId="ADAL" clId="{974B48CE-AF2F-44CA-A8CE-DECEE12F7602}" dt="2022-01-07T07:34:53.579" v="8259" actId="20577"/>
          <ac:spMkLst>
            <pc:docMk/>
            <pc:sldMk cId="1333384850" sldId="280"/>
            <ac:spMk id="2" creationId="{D63B817D-96BC-4D12-9D7A-1FD2F1D2AEFD}"/>
          </ac:spMkLst>
        </pc:spChg>
        <pc:spChg chg="mod">
          <ac:chgData name="Nodžáková Ivona" userId="a56e270d-ed86-41cc-bb5d-892e35b993c4" providerId="ADAL" clId="{974B48CE-AF2F-44CA-A8CE-DECEE12F7602}" dt="2022-01-10T10:37:54.412" v="8543" actId="255"/>
          <ac:spMkLst>
            <pc:docMk/>
            <pc:sldMk cId="1333384850" sldId="280"/>
            <ac:spMk id="3" creationId="{3469B690-28D6-4DF5-A3E9-0D3110A4BB2F}"/>
          </ac:spMkLst>
        </pc:spChg>
      </pc:sldChg>
      <pc:sldChg chg="new del">
        <pc:chgData name="Nodžáková Ivona" userId="a56e270d-ed86-41cc-bb5d-892e35b993c4" providerId="ADAL" clId="{974B48CE-AF2F-44CA-A8CE-DECEE12F7602}" dt="2022-01-06T14:16:49.841" v="7614" actId="47"/>
        <pc:sldMkLst>
          <pc:docMk/>
          <pc:sldMk cId="1718417296" sldId="281"/>
        </pc:sldMkLst>
      </pc:sldChg>
      <pc:sldChg chg="modSp new mod">
        <pc:chgData name="Nodžáková Ivona" userId="a56e270d-ed86-41cc-bb5d-892e35b993c4" providerId="ADAL" clId="{974B48CE-AF2F-44CA-A8CE-DECEE12F7602}" dt="2022-01-11T13:38:05.455" v="8557" actId="20577"/>
        <pc:sldMkLst>
          <pc:docMk/>
          <pc:sldMk cId="2989450308" sldId="281"/>
        </pc:sldMkLst>
        <pc:spChg chg="mod">
          <ac:chgData name="Nodžáková Ivona" userId="a56e270d-ed86-41cc-bb5d-892e35b993c4" providerId="ADAL" clId="{974B48CE-AF2F-44CA-A8CE-DECEE12F7602}" dt="2022-01-07T07:35:03.555" v="8265" actId="20577"/>
          <ac:spMkLst>
            <pc:docMk/>
            <pc:sldMk cId="2989450308" sldId="281"/>
            <ac:spMk id="2" creationId="{D697DB56-BA0A-460C-8CC1-9F8A7A10C311}"/>
          </ac:spMkLst>
        </pc:spChg>
        <pc:spChg chg="mod">
          <ac:chgData name="Nodžáková Ivona" userId="a56e270d-ed86-41cc-bb5d-892e35b993c4" providerId="ADAL" clId="{974B48CE-AF2F-44CA-A8CE-DECEE12F7602}" dt="2022-01-11T13:38:05.455" v="8557" actId="20577"/>
          <ac:spMkLst>
            <pc:docMk/>
            <pc:sldMk cId="2989450308" sldId="281"/>
            <ac:spMk id="3" creationId="{D98BC13D-ED97-44F2-86C0-E4FBED1EF46D}"/>
          </ac:spMkLst>
        </pc:spChg>
      </pc:sldChg>
      <pc:sldChg chg="addSp delSp modSp new del mod">
        <pc:chgData name="Nodžáková Ivona" userId="a56e270d-ed86-41cc-bb5d-892e35b993c4" providerId="ADAL" clId="{974B48CE-AF2F-44CA-A8CE-DECEE12F7602}" dt="2022-01-07T06:33:19.707" v="8025" actId="47"/>
        <pc:sldMkLst>
          <pc:docMk/>
          <pc:sldMk cId="2057553799" sldId="282"/>
        </pc:sldMkLst>
        <pc:spChg chg="del mod">
          <ac:chgData name="Nodžáková Ivona" userId="a56e270d-ed86-41cc-bb5d-892e35b993c4" providerId="ADAL" clId="{974B48CE-AF2F-44CA-A8CE-DECEE12F7602}" dt="2022-01-07T06:32:30.190" v="8019" actId="478"/>
          <ac:spMkLst>
            <pc:docMk/>
            <pc:sldMk cId="2057553799" sldId="282"/>
            <ac:spMk id="2" creationId="{E85654CD-8147-44A0-B5B1-1FAC5100FE87}"/>
          </ac:spMkLst>
        </pc:spChg>
        <pc:spChg chg="mod">
          <ac:chgData name="Nodžáková Ivona" userId="a56e270d-ed86-41cc-bb5d-892e35b993c4" providerId="ADAL" clId="{974B48CE-AF2F-44CA-A8CE-DECEE12F7602}" dt="2022-01-07T06:32:42.866" v="8021" actId="1076"/>
          <ac:spMkLst>
            <pc:docMk/>
            <pc:sldMk cId="2057553799" sldId="282"/>
            <ac:spMk id="3" creationId="{DDF302A8-054C-4DAA-BA2E-EC78DEE528CB}"/>
          </ac:spMkLst>
        </pc:spChg>
        <pc:spChg chg="add mod">
          <ac:chgData name="Nodžáková Ivona" userId="a56e270d-ed86-41cc-bb5d-892e35b993c4" providerId="ADAL" clId="{974B48CE-AF2F-44CA-A8CE-DECEE12F7602}" dt="2022-01-07T06:32:46.617" v="8023" actId="20577"/>
          <ac:spMkLst>
            <pc:docMk/>
            <pc:sldMk cId="2057553799" sldId="282"/>
            <ac:spMk id="5" creationId="{FF4A87A6-9E72-4ADA-8D3D-274FF90709F1}"/>
          </ac:spMkLst>
        </pc:spChg>
      </pc:sldChg>
      <pc:sldChg chg="modSp add del mod">
        <pc:chgData name="Nodžáková Ivona" userId="a56e270d-ed86-41cc-bb5d-892e35b993c4" providerId="ADAL" clId="{974B48CE-AF2F-44CA-A8CE-DECEE12F7602}" dt="2022-01-06T14:16:50.959" v="7615" actId="47"/>
        <pc:sldMkLst>
          <pc:docMk/>
          <pc:sldMk cId="4136051396" sldId="282"/>
        </pc:sldMkLst>
        <pc:spChg chg="mod">
          <ac:chgData name="Nodžáková Ivona" userId="a56e270d-ed86-41cc-bb5d-892e35b993c4" providerId="ADAL" clId="{974B48CE-AF2F-44CA-A8CE-DECEE12F7602}" dt="2022-01-06T14:16:47.032" v="7613" actId="27636"/>
          <ac:spMkLst>
            <pc:docMk/>
            <pc:sldMk cId="4136051396" sldId="282"/>
            <ac:spMk id="2" creationId="{A20ACCBF-E1F8-43E0-AC1E-A25896DC4E6B}"/>
          </ac:spMkLst>
        </pc:spChg>
      </pc:sldChg>
      <pc:sldMasterChg chg="modSp modSldLayout">
        <pc:chgData name="Nodžáková Ivona" userId="a56e270d-ed86-41cc-bb5d-892e35b993c4" providerId="ADAL" clId="{974B48CE-AF2F-44CA-A8CE-DECEE12F7602}" dt="2022-01-06T12:19:33.351" v="6252" actId="255"/>
        <pc:sldMasterMkLst>
          <pc:docMk/>
          <pc:sldMasterMk cId="1773619432" sldId="2147483685"/>
        </pc:sldMasterMkLst>
        <pc:spChg chg="mod">
          <ac:chgData name="Nodžáková Ivona" userId="a56e270d-ed86-41cc-bb5d-892e35b993c4" providerId="ADAL" clId="{974B48CE-AF2F-44CA-A8CE-DECEE12F7602}" dt="2022-01-06T12:17:36.534" v="6244" actId="255"/>
          <ac:spMkLst>
            <pc:docMk/>
            <pc:sldMasterMk cId="1773619432" sldId="2147483685"/>
            <ac:spMk id="7" creationId="{57193F63-F242-4F6B-BA07-FC06EF7D15B4}"/>
          </ac:spMkLst>
        </pc:spChg>
        <pc:sldLayoutChg chg="modSp mod">
          <pc:chgData name="Nodžáková Ivona" userId="a56e270d-ed86-41cc-bb5d-892e35b993c4" providerId="ADAL" clId="{974B48CE-AF2F-44CA-A8CE-DECEE12F7602}" dt="2022-01-06T12:18:18.968" v="6245" actId="255"/>
          <pc:sldLayoutMkLst>
            <pc:docMk/>
            <pc:sldMasterMk cId="1773619432" sldId="2147483685"/>
            <pc:sldLayoutMk cId="252411648" sldId="2147483687"/>
          </pc:sldLayoutMkLst>
          <pc:spChg chg="mod">
            <ac:chgData name="Nodžáková Ivona" userId="a56e270d-ed86-41cc-bb5d-892e35b993c4" providerId="ADAL" clId="{974B48CE-AF2F-44CA-A8CE-DECEE12F7602}" dt="2022-01-06T12:18:18.968" v="6245" actId="255"/>
            <ac:spMkLst>
              <pc:docMk/>
              <pc:sldMasterMk cId="1773619432" sldId="2147483685"/>
              <pc:sldLayoutMk cId="252411648" sldId="2147483687"/>
              <ac:spMk id="6" creationId="{8B4B78FC-8D0B-4213-A420-6CEEFBC111C2}"/>
            </ac:spMkLst>
          </pc:spChg>
        </pc:sldLayoutChg>
        <pc:sldLayoutChg chg="modSp mod">
          <pc:chgData name="Nodžáková Ivona" userId="a56e270d-ed86-41cc-bb5d-892e35b993c4" providerId="ADAL" clId="{974B48CE-AF2F-44CA-A8CE-DECEE12F7602}" dt="2022-01-06T12:19:03.408" v="6247" actId="255"/>
          <pc:sldLayoutMkLst>
            <pc:docMk/>
            <pc:sldMasterMk cId="1773619432" sldId="2147483685"/>
            <pc:sldLayoutMk cId="389755710" sldId="2147483688"/>
          </pc:sldLayoutMkLst>
          <pc:spChg chg="mod">
            <ac:chgData name="Nodžáková Ivona" userId="a56e270d-ed86-41cc-bb5d-892e35b993c4" providerId="ADAL" clId="{974B48CE-AF2F-44CA-A8CE-DECEE12F7602}" dt="2022-01-06T12:19:03.408" v="6247" actId="255"/>
            <ac:spMkLst>
              <pc:docMk/>
              <pc:sldMasterMk cId="1773619432" sldId="2147483685"/>
              <pc:sldLayoutMk cId="389755710" sldId="2147483688"/>
              <ac:spMk id="8" creationId="{8275F84D-8AAD-4BE2-A553-49D8CAAF28AC}"/>
            </ac:spMkLst>
          </pc:spChg>
        </pc:sldLayoutChg>
        <pc:sldLayoutChg chg="modSp">
          <pc:chgData name="Nodžáková Ivona" userId="a56e270d-ed86-41cc-bb5d-892e35b993c4" providerId="ADAL" clId="{974B48CE-AF2F-44CA-A8CE-DECEE12F7602}" dt="2022-01-06T12:19:11.218" v="6248" actId="255"/>
          <pc:sldLayoutMkLst>
            <pc:docMk/>
            <pc:sldMasterMk cId="1773619432" sldId="2147483685"/>
            <pc:sldLayoutMk cId="575817942" sldId="2147483690"/>
          </pc:sldLayoutMkLst>
          <pc:spChg chg="mod">
            <ac:chgData name="Nodžáková Ivona" userId="a56e270d-ed86-41cc-bb5d-892e35b993c4" providerId="ADAL" clId="{974B48CE-AF2F-44CA-A8CE-DECEE12F7602}" dt="2022-01-06T12:19:11.218" v="6248" actId="255"/>
            <ac:spMkLst>
              <pc:docMk/>
              <pc:sldMasterMk cId="1773619432" sldId="2147483685"/>
              <pc:sldLayoutMk cId="575817942" sldId="2147483690"/>
              <ac:spMk id="8" creationId="{B662301A-4E30-446D-A484-5A00E132DDF1}"/>
            </ac:spMkLst>
          </pc:spChg>
        </pc:sldLayoutChg>
        <pc:sldLayoutChg chg="modSp">
          <pc:chgData name="Nodžáková Ivona" userId="a56e270d-ed86-41cc-bb5d-892e35b993c4" providerId="ADAL" clId="{974B48CE-AF2F-44CA-A8CE-DECEE12F7602}" dt="2022-01-06T12:19:16.762" v="6249" actId="255"/>
          <pc:sldLayoutMkLst>
            <pc:docMk/>
            <pc:sldMasterMk cId="1773619432" sldId="2147483685"/>
            <pc:sldLayoutMk cId="291981394" sldId="2147483691"/>
          </pc:sldLayoutMkLst>
          <pc:spChg chg="mod">
            <ac:chgData name="Nodžáková Ivona" userId="a56e270d-ed86-41cc-bb5d-892e35b993c4" providerId="ADAL" clId="{974B48CE-AF2F-44CA-A8CE-DECEE12F7602}" dt="2022-01-06T12:19:16.762" v="6249" actId="255"/>
            <ac:spMkLst>
              <pc:docMk/>
              <pc:sldMasterMk cId="1773619432" sldId="2147483685"/>
              <pc:sldLayoutMk cId="291981394" sldId="2147483691"/>
              <ac:spMk id="5" creationId="{4B1D701B-96E8-4040-B48E-D21E34B26782}"/>
            </ac:spMkLst>
          </pc:spChg>
        </pc:sldLayoutChg>
        <pc:sldLayoutChg chg="modSp">
          <pc:chgData name="Nodžáková Ivona" userId="a56e270d-ed86-41cc-bb5d-892e35b993c4" providerId="ADAL" clId="{974B48CE-AF2F-44CA-A8CE-DECEE12F7602}" dt="2022-01-06T12:19:20.810" v="6250" actId="255"/>
          <pc:sldLayoutMkLst>
            <pc:docMk/>
            <pc:sldMasterMk cId="1773619432" sldId="2147483685"/>
            <pc:sldLayoutMk cId="4215867510" sldId="2147483692"/>
          </pc:sldLayoutMkLst>
          <pc:spChg chg="mod">
            <ac:chgData name="Nodžáková Ivona" userId="a56e270d-ed86-41cc-bb5d-892e35b993c4" providerId="ADAL" clId="{974B48CE-AF2F-44CA-A8CE-DECEE12F7602}" dt="2022-01-06T12:19:20.810" v="6250" actId="255"/>
            <ac:spMkLst>
              <pc:docMk/>
              <pc:sldMasterMk cId="1773619432" sldId="2147483685"/>
              <pc:sldLayoutMk cId="4215867510" sldId="2147483692"/>
              <ac:spMk id="5" creationId="{8B072FF3-4E07-4267-9B78-94E2445F4C01}"/>
            </ac:spMkLst>
          </pc:spChg>
        </pc:sldLayoutChg>
        <pc:sldLayoutChg chg="modSp">
          <pc:chgData name="Nodžáková Ivona" userId="a56e270d-ed86-41cc-bb5d-892e35b993c4" providerId="ADAL" clId="{974B48CE-AF2F-44CA-A8CE-DECEE12F7602}" dt="2022-01-06T12:19:26.834" v="6251" actId="255"/>
          <pc:sldLayoutMkLst>
            <pc:docMk/>
            <pc:sldMasterMk cId="1773619432" sldId="2147483685"/>
            <pc:sldLayoutMk cId="911103082" sldId="2147483693"/>
          </pc:sldLayoutMkLst>
          <pc:spChg chg="mod">
            <ac:chgData name="Nodžáková Ivona" userId="a56e270d-ed86-41cc-bb5d-892e35b993c4" providerId="ADAL" clId="{974B48CE-AF2F-44CA-A8CE-DECEE12F7602}" dt="2022-01-06T12:19:26.834" v="6251" actId="255"/>
            <ac:spMkLst>
              <pc:docMk/>
              <pc:sldMasterMk cId="1773619432" sldId="2147483685"/>
              <pc:sldLayoutMk cId="911103082" sldId="2147483693"/>
              <ac:spMk id="6" creationId="{46562BDD-583B-4A65-88DB-92851E74FCFD}"/>
            </ac:spMkLst>
          </pc:spChg>
        </pc:sldLayoutChg>
        <pc:sldLayoutChg chg="modSp">
          <pc:chgData name="Nodžáková Ivona" userId="a56e270d-ed86-41cc-bb5d-892e35b993c4" providerId="ADAL" clId="{974B48CE-AF2F-44CA-A8CE-DECEE12F7602}" dt="2022-01-06T12:19:33.351" v="6252" actId="255"/>
          <pc:sldLayoutMkLst>
            <pc:docMk/>
            <pc:sldMasterMk cId="1773619432" sldId="2147483685"/>
            <pc:sldLayoutMk cId="2359591584" sldId="2147483694"/>
          </pc:sldLayoutMkLst>
          <pc:spChg chg="mod">
            <ac:chgData name="Nodžáková Ivona" userId="a56e270d-ed86-41cc-bb5d-892e35b993c4" providerId="ADAL" clId="{974B48CE-AF2F-44CA-A8CE-DECEE12F7602}" dt="2022-01-06T12:19:33.351" v="6252" actId="255"/>
            <ac:spMkLst>
              <pc:docMk/>
              <pc:sldMasterMk cId="1773619432" sldId="2147483685"/>
              <pc:sldLayoutMk cId="2359591584" sldId="2147483694"/>
              <ac:spMk id="3" creationId="{C9CD2B60-8F01-48EF-9690-C43B47004FE9}"/>
            </ac:spMkLst>
          </pc:spChg>
        </pc:sldLayoutChg>
      </pc:sldMasterChg>
    </pc:docChg>
  </pc:docChgLst>
  <pc:docChgLst>
    <pc:chgData name="Plachá Veronika" userId="3d4d0f66-382f-480c-acf0-84af07f74ea1" providerId="ADAL" clId="{D78404A8-372A-4C06-8CE9-920B1624C233}"/>
    <pc:docChg chg="undo custSel modSld">
      <pc:chgData name="Plachá Veronika" userId="3d4d0f66-382f-480c-acf0-84af07f74ea1" providerId="ADAL" clId="{D78404A8-372A-4C06-8CE9-920B1624C233}" dt="2022-01-10T07:30:32.922" v="396" actId="20577"/>
      <pc:docMkLst>
        <pc:docMk/>
      </pc:docMkLst>
      <pc:sldChg chg="modSp">
        <pc:chgData name="Plachá Veronika" userId="3d4d0f66-382f-480c-acf0-84af07f74ea1" providerId="ADAL" clId="{D78404A8-372A-4C06-8CE9-920B1624C233}" dt="2022-01-10T06:43:24.925" v="43" actId="20577"/>
        <pc:sldMkLst>
          <pc:docMk/>
          <pc:sldMk cId="2641515069" sldId="257"/>
        </pc:sldMkLst>
        <pc:spChg chg="mod">
          <ac:chgData name="Plachá Veronika" userId="3d4d0f66-382f-480c-acf0-84af07f74ea1" providerId="ADAL" clId="{D78404A8-372A-4C06-8CE9-920B1624C233}" dt="2022-01-10T06:43:24.925" v="43" actId="20577"/>
          <ac:spMkLst>
            <pc:docMk/>
            <pc:sldMk cId="2641515069" sldId="257"/>
            <ac:spMk id="3" creationId="{A2748419-6200-4EB2-B525-ABDA61A84CA0}"/>
          </ac:spMkLst>
        </pc:spChg>
      </pc:sldChg>
      <pc:sldChg chg="modSp">
        <pc:chgData name="Plachá Veronika" userId="3d4d0f66-382f-480c-acf0-84af07f74ea1" providerId="ADAL" clId="{D78404A8-372A-4C06-8CE9-920B1624C233}" dt="2022-01-10T07:30:17.115" v="393" actId="123"/>
        <pc:sldMkLst>
          <pc:docMk/>
          <pc:sldMk cId="4223692378" sldId="263"/>
        </pc:sldMkLst>
        <pc:spChg chg="mod">
          <ac:chgData name="Plachá Veronika" userId="3d4d0f66-382f-480c-acf0-84af07f74ea1" providerId="ADAL" clId="{D78404A8-372A-4C06-8CE9-920B1624C233}" dt="2022-01-10T07:30:17.115" v="393" actId="123"/>
          <ac:spMkLst>
            <pc:docMk/>
            <pc:sldMk cId="4223692378" sldId="263"/>
            <ac:spMk id="3" creationId="{F7DB1233-490A-43CF-A870-155FE2B8829A}"/>
          </ac:spMkLst>
        </pc:spChg>
      </pc:sldChg>
      <pc:sldChg chg="modSp">
        <pc:chgData name="Plachá Veronika" userId="3d4d0f66-382f-480c-acf0-84af07f74ea1" providerId="ADAL" clId="{D78404A8-372A-4C06-8CE9-920B1624C233}" dt="2022-01-06T14:42:00.259" v="31" actId="20577"/>
        <pc:sldMkLst>
          <pc:docMk/>
          <pc:sldMk cId="1701338664" sldId="266"/>
        </pc:sldMkLst>
        <pc:spChg chg="mod">
          <ac:chgData name="Plachá Veronika" userId="3d4d0f66-382f-480c-acf0-84af07f74ea1" providerId="ADAL" clId="{D78404A8-372A-4C06-8CE9-920B1624C233}" dt="2022-01-06T14:42:00.259" v="31" actId="20577"/>
          <ac:spMkLst>
            <pc:docMk/>
            <pc:sldMk cId="1701338664" sldId="266"/>
            <ac:spMk id="3" creationId="{067C65B9-5913-4345-B18C-4F19A0016CDA}"/>
          </ac:spMkLst>
        </pc:spChg>
      </pc:sldChg>
      <pc:sldChg chg="modSp">
        <pc:chgData name="Plachá Veronika" userId="3d4d0f66-382f-480c-acf0-84af07f74ea1" providerId="ADAL" clId="{D78404A8-372A-4C06-8CE9-920B1624C233}" dt="2022-01-10T07:30:32.922" v="396" actId="20577"/>
        <pc:sldMkLst>
          <pc:docMk/>
          <pc:sldMk cId="3017175757" sldId="267"/>
        </pc:sldMkLst>
        <pc:spChg chg="mod">
          <ac:chgData name="Plachá Veronika" userId="3d4d0f66-382f-480c-acf0-84af07f74ea1" providerId="ADAL" clId="{D78404A8-372A-4C06-8CE9-920B1624C233}" dt="2022-01-10T07:30:32.922" v="396" actId="20577"/>
          <ac:spMkLst>
            <pc:docMk/>
            <pc:sldMk cId="3017175757" sldId="267"/>
            <ac:spMk id="3" creationId="{E2767536-62DF-4C7D-A540-885DD4530EEA}"/>
          </ac:spMkLst>
        </pc:spChg>
      </pc:sldChg>
      <pc:sldChg chg="modSp">
        <pc:chgData name="Plachá Veronika" userId="3d4d0f66-382f-480c-acf0-84af07f74ea1" providerId="ADAL" clId="{D78404A8-372A-4C06-8CE9-920B1624C233}" dt="2022-01-10T07:20:40.976" v="240" actId="20577"/>
        <pc:sldMkLst>
          <pc:docMk/>
          <pc:sldMk cId="2416037610" sldId="268"/>
        </pc:sldMkLst>
        <pc:spChg chg="mod">
          <ac:chgData name="Plachá Veronika" userId="3d4d0f66-382f-480c-acf0-84af07f74ea1" providerId="ADAL" clId="{D78404A8-372A-4C06-8CE9-920B1624C233}" dt="2022-01-10T07:20:40.976" v="240" actId="20577"/>
          <ac:spMkLst>
            <pc:docMk/>
            <pc:sldMk cId="2416037610" sldId="268"/>
            <ac:spMk id="3" creationId="{EFAA45F9-12FF-4ED4-BDC4-4AF22367FE53}"/>
          </ac:spMkLst>
        </pc:spChg>
      </pc:sldChg>
      <pc:sldChg chg="modSp">
        <pc:chgData name="Plachá Veronika" userId="3d4d0f66-382f-480c-acf0-84af07f74ea1" providerId="ADAL" clId="{D78404A8-372A-4C06-8CE9-920B1624C233}" dt="2022-01-10T06:54:42.746" v="202" actId="113"/>
        <pc:sldMkLst>
          <pc:docMk/>
          <pc:sldMk cId="1659018076" sldId="269"/>
        </pc:sldMkLst>
        <pc:spChg chg="mod">
          <ac:chgData name="Plachá Veronika" userId="3d4d0f66-382f-480c-acf0-84af07f74ea1" providerId="ADAL" clId="{D78404A8-372A-4C06-8CE9-920B1624C233}" dt="2022-01-10T06:54:42.746" v="202" actId="113"/>
          <ac:spMkLst>
            <pc:docMk/>
            <pc:sldMk cId="1659018076" sldId="269"/>
            <ac:spMk id="4" creationId="{4A59BC4C-E1AD-4864-BE14-5DE58F346E0D}"/>
          </ac:spMkLst>
        </pc:spChg>
      </pc:sldChg>
      <pc:sldChg chg="modSp">
        <pc:chgData name="Plachá Veronika" userId="3d4d0f66-382f-480c-acf0-84af07f74ea1" providerId="ADAL" clId="{D78404A8-372A-4C06-8CE9-920B1624C233}" dt="2022-01-10T07:24:29.693" v="290" actId="113"/>
        <pc:sldMkLst>
          <pc:docMk/>
          <pc:sldMk cId="1272439037" sldId="271"/>
        </pc:sldMkLst>
        <pc:spChg chg="mod">
          <ac:chgData name="Plachá Veronika" userId="3d4d0f66-382f-480c-acf0-84af07f74ea1" providerId="ADAL" clId="{D78404A8-372A-4C06-8CE9-920B1624C233}" dt="2022-01-10T07:24:29.693" v="290" actId="113"/>
          <ac:spMkLst>
            <pc:docMk/>
            <pc:sldMk cId="1272439037" sldId="271"/>
            <ac:spMk id="3" creationId="{34409BA8-9207-4D7F-BCA7-657C0F098F75}"/>
          </ac:spMkLst>
        </pc:spChg>
      </pc:sldChg>
      <pc:sldChg chg="modSp">
        <pc:chgData name="Plachá Veronika" userId="3d4d0f66-382f-480c-acf0-84af07f74ea1" providerId="ADAL" clId="{D78404A8-372A-4C06-8CE9-920B1624C233}" dt="2022-01-10T07:25:22.471" v="296" actId="20577"/>
        <pc:sldMkLst>
          <pc:docMk/>
          <pc:sldMk cId="1732121798" sldId="272"/>
        </pc:sldMkLst>
        <pc:spChg chg="mod">
          <ac:chgData name="Plachá Veronika" userId="3d4d0f66-382f-480c-acf0-84af07f74ea1" providerId="ADAL" clId="{D78404A8-372A-4C06-8CE9-920B1624C233}" dt="2022-01-10T07:25:22.471" v="296" actId="20577"/>
          <ac:spMkLst>
            <pc:docMk/>
            <pc:sldMk cId="1732121798" sldId="272"/>
            <ac:spMk id="3" creationId="{F6C079B0-6594-4BEC-8B16-4ED7241BDF17}"/>
          </ac:spMkLst>
        </pc:spChg>
      </pc:sldChg>
      <pc:sldChg chg="modSp">
        <pc:chgData name="Plachá Veronika" userId="3d4d0f66-382f-480c-acf0-84af07f74ea1" providerId="ADAL" clId="{D78404A8-372A-4C06-8CE9-920B1624C233}" dt="2022-01-10T07:29:46.051" v="389" actId="15"/>
        <pc:sldMkLst>
          <pc:docMk/>
          <pc:sldMk cId="2933670324" sldId="274"/>
        </pc:sldMkLst>
        <pc:spChg chg="mod">
          <ac:chgData name="Plachá Veronika" userId="3d4d0f66-382f-480c-acf0-84af07f74ea1" providerId="ADAL" clId="{D78404A8-372A-4C06-8CE9-920B1624C233}" dt="2022-01-10T07:29:46.051" v="389" actId="15"/>
          <ac:spMkLst>
            <pc:docMk/>
            <pc:sldMk cId="2933670324" sldId="274"/>
            <ac:spMk id="3" creationId="{5793F720-392B-4009-B489-DCB8A0F3186B}"/>
          </ac:spMkLst>
        </pc:spChg>
      </pc:sldChg>
      <pc:sldChg chg="modSp">
        <pc:chgData name="Plachá Veronika" userId="3d4d0f66-382f-480c-acf0-84af07f74ea1" providerId="ADAL" clId="{D78404A8-372A-4C06-8CE9-920B1624C233}" dt="2022-01-10T06:48:48.667" v="129" actId="20577"/>
        <pc:sldMkLst>
          <pc:docMk/>
          <pc:sldMk cId="4098925310" sldId="275"/>
        </pc:sldMkLst>
        <pc:spChg chg="mod">
          <ac:chgData name="Plachá Veronika" userId="3d4d0f66-382f-480c-acf0-84af07f74ea1" providerId="ADAL" clId="{D78404A8-372A-4C06-8CE9-920B1624C233}" dt="2022-01-10T06:48:48.667" v="129" actId="20577"/>
          <ac:spMkLst>
            <pc:docMk/>
            <pc:sldMk cId="4098925310" sldId="275"/>
            <ac:spMk id="3" creationId="{D78FF4EC-214D-4585-B5D1-E164AA870FCB}"/>
          </ac:spMkLst>
        </pc:spChg>
      </pc:sldChg>
      <pc:sldChg chg="modSp">
        <pc:chgData name="Plachá Veronika" userId="3d4d0f66-382f-480c-acf0-84af07f74ea1" providerId="ADAL" clId="{D78404A8-372A-4C06-8CE9-920B1624C233}" dt="2022-01-10T06:52:14.637" v="155" actId="113"/>
        <pc:sldMkLst>
          <pc:docMk/>
          <pc:sldMk cId="1998408341" sldId="277"/>
        </pc:sldMkLst>
        <pc:spChg chg="mod">
          <ac:chgData name="Plachá Veronika" userId="3d4d0f66-382f-480c-acf0-84af07f74ea1" providerId="ADAL" clId="{D78404A8-372A-4C06-8CE9-920B1624C233}" dt="2022-01-10T06:52:08.628" v="154" actId="113"/>
          <ac:spMkLst>
            <pc:docMk/>
            <pc:sldMk cId="1998408341" sldId="277"/>
            <ac:spMk id="5" creationId="{31E809FF-7AD9-4B80-8C5A-58FB1061801F}"/>
          </ac:spMkLst>
        </pc:spChg>
        <pc:spChg chg="mod">
          <ac:chgData name="Plachá Veronika" userId="3d4d0f66-382f-480c-acf0-84af07f74ea1" providerId="ADAL" clId="{D78404A8-372A-4C06-8CE9-920B1624C233}" dt="2022-01-10T06:52:14.637" v="155" actId="113"/>
          <ac:spMkLst>
            <pc:docMk/>
            <pc:sldMk cId="1998408341" sldId="277"/>
            <ac:spMk id="7" creationId="{EC73AB31-4453-4A67-9DCD-83454966BBCD}"/>
          </ac:spMkLst>
        </pc:spChg>
      </pc:sldChg>
      <pc:sldChg chg="modSp">
        <pc:chgData name="Plachá Veronika" userId="3d4d0f66-382f-480c-acf0-84af07f74ea1" providerId="ADAL" clId="{D78404A8-372A-4C06-8CE9-920B1624C233}" dt="2022-01-10T06:50:36.022" v="141" actId="123"/>
        <pc:sldMkLst>
          <pc:docMk/>
          <pc:sldMk cId="1333384850" sldId="280"/>
        </pc:sldMkLst>
        <pc:spChg chg="mod">
          <ac:chgData name="Plachá Veronika" userId="3d4d0f66-382f-480c-acf0-84af07f74ea1" providerId="ADAL" clId="{D78404A8-372A-4C06-8CE9-920B1624C233}" dt="2022-01-10T06:50:36.022" v="141" actId="123"/>
          <ac:spMkLst>
            <pc:docMk/>
            <pc:sldMk cId="1333384850" sldId="280"/>
            <ac:spMk id="3" creationId="{3469B690-28D6-4DF5-A3E9-0D3110A4BB2F}"/>
          </ac:spMkLst>
        </pc:spChg>
      </pc:sldChg>
      <pc:sldChg chg="modSp">
        <pc:chgData name="Plachá Veronika" userId="3d4d0f66-382f-480c-acf0-84af07f74ea1" providerId="ADAL" clId="{D78404A8-372A-4C06-8CE9-920B1624C233}" dt="2022-01-10T06:46:46.187" v="65" actId="20577"/>
        <pc:sldMkLst>
          <pc:docMk/>
          <pc:sldMk cId="2989450308" sldId="281"/>
        </pc:sldMkLst>
        <pc:spChg chg="mod">
          <ac:chgData name="Plachá Veronika" userId="3d4d0f66-382f-480c-acf0-84af07f74ea1" providerId="ADAL" clId="{D78404A8-372A-4C06-8CE9-920B1624C233}" dt="2022-01-10T06:46:46.187" v="65" actId="20577"/>
          <ac:spMkLst>
            <pc:docMk/>
            <pc:sldMk cId="2989450308" sldId="281"/>
            <ac:spMk id="3" creationId="{D98BC13D-ED97-44F2-86C0-E4FBED1EF46D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>
            <a:extLst>
              <a:ext uri="{FF2B5EF4-FFF2-40B4-BE49-F238E27FC236}">
                <a16:creationId xmlns:a16="http://schemas.microsoft.com/office/drawing/2014/main" id="{6DC1173F-DCD4-4363-B9F5-41DF05D678C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495EFC2D-DF5E-4BB3-8F5D-EBE273C779E3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1BC511B-1095-44B9-A964-C49AEC9691C2}" type="datetimeFigureOut">
              <a:rPr lang="cs-CZ" smtClean="0"/>
              <a:t>27.06.2022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D65F40BF-4358-4841-8732-8632518A7DD7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77CE33D4-3D8A-49E1-8E6C-046DF00BC956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B584671-30CD-4796-ABF7-6BDD98A88814}" type="slidenum">
              <a:rPr lang="cs-CZ" sz="900" smtClean="0"/>
              <a:t>‹#›</a:t>
            </a:fld>
            <a:endParaRPr lang="cs-CZ" sz="900"/>
          </a:p>
        </p:txBody>
      </p:sp>
    </p:spTree>
    <p:extLst>
      <p:ext uri="{BB962C8B-B14F-4D97-AF65-F5344CB8AC3E}">
        <p14:creationId xmlns:p14="http://schemas.microsoft.com/office/powerpoint/2010/main" val="887301238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3F9F64-1C7D-4562-A255-E05016940BB6}" type="datetimeFigureOut">
              <a:rPr lang="cs-CZ" smtClean="0"/>
              <a:t>27.06.2022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2C707D-1425-4914-9EAF-496075A21E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51390952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557045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Úvodní snímek">
    <p:bg>
      <p:bgPr>
        <a:solidFill>
          <a:srgbClr val="1D34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Obrázek 13">
            <a:extLst>
              <a:ext uri="{FF2B5EF4-FFF2-40B4-BE49-F238E27FC236}">
                <a16:creationId xmlns:a16="http://schemas.microsoft.com/office/drawing/2014/main" id="{2989D406-8754-4E2C-A575-80114C8F00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Zástupný symbol pro text 7">
            <a:extLst>
              <a:ext uri="{FF2B5EF4-FFF2-40B4-BE49-F238E27FC236}">
                <a16:creationId xmlns:a16="http://schemas.microsoft.com/office/drawing/2014/main" id="{5D493FEA-B112-4425-B8EF-62D47207E265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04959" y="1961128"/>
            <a:ext cx="6742113" cy="627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4400" b="1" i="0" baseline="0">
                <a:solidFill>
                  <a:srgbClr val="FB5271"/>
                </a:solidFill>
                <a:latin typeface="Arial" panose="020B0604020202020204" pitchFamily="34" charset="0"/>
              </a:defRPr>
            </a:lvl1pPr>
          </a:lstStyle>
          <a:p>
            <a:r>
              <a:rPr lang="cs-CZ"/>
              <a:t>Nadpis </a:t>
            </a:r>
            <a:r>
              <a:rPr lang="cs-CZ" err="1"/>
              <a:t>powerpointové</a:t>
            </a:r>
            <a:endParaRPr lang="cs-CZ"/>
          </a:p>
        </p:txBody>
      </p:sp>
      <p:sp>
        <p:nvSpPr>
          <p:cNvPr id="7" name="Zástupný symbol pro text 9">
            <a:extLst>
              <a:ext uri="{FF2B5EF4-FFF2-40B4-BE49-F238E27FC236}">
                <a16:creationId xmlns:a16="http://schemas.microsoft.com/office/drawing/2014/main" id="{6EF1D36D-92B6-4140-9F8F-B6549DC2710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88974" y="2532875"/>
            <a:ext cx="6789738" cy="1162050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90000"/>
              </a:lnSpc>
              <a:buNone/>
              <a:defRPr sz="4400" b="1" i="0" baseline="0"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r>
              <a:rPr lang="cs-CZ"/>
              <a:t>prezentace ve třech řádcích</a:t>
            </a:r>
          </a:p>
        </p:txBody>
      </p:sp>
      <p:sp>
        <p:nvSpPr>
          <p:cNvPr id="10" name="Zástupný symbol pro text 7">
            <a:extLst>
              <a:ext uri="{FF2B5EF4-FFF2-40B4-BE49-F238E27FC236}">
                <a16:creationId xmlns:a16="http://schemas.microsoft.com/office/drawing/2014/main" id="{D4B3A96D-78A3-42EC-9469-3C0F57F44D1C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88974" y="5333745"/>
            <a:ext cx="2883368" cy="760976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600" b="1" i="0" baseline="0">
                <a:solidFill>
                  <a:srgbClr val="FF5172"/>
                </a:solidFill>
                <a:latin typeface="Arial" panose="020B0604020202020204" pitchFamily="34" charset="0"/>
              </a:defRPr>
            </a:lvl1pPr>
          </a:lstStyle>
          <a:p>
            <a:r>
              <a:rPr lang="cs-CZ"/>
              <a:t>Autor</a:t>
            </a:r>
            <a:br>
              <a:rPr lang="cs-CZ"/>
            </a:br>
            <a:endParaRPr lang="cs-CZ"/>
          </a:p>
        </p:txBody>
      </p:sp>
      <p:sp>
        <p:nvSpPr>
          <p:cNvPr id="8" name="Zástupný symbol pro text 7">
            <a:extLst>
              <a:ext uri="{FF2B5EF4-FFF2-40B4-BE49-F238E27FC236}">
                <a16:creationId xmlns:a16="http://schemas.microsoft.com/office/drawing/2014/main" id="{A94416D2-C1FF-4A1D-9896-0E03B2679FF1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282193" y="5337665"/>
            <a:ext cx="2883368" cy="760976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600" b="1" i="0" baseline="0"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r>
              <a:rPr lang="cs-CZ"/>
              <a:t>Místo</a:t>
            </a:r>
            <a:br>
              <a:rPr lang="cs-CZ"/>
            </a:br>
            <a:r>
              <a:rPr lang="cs-CZ"/>
              <a:t>Datum</a:t>
            </a:r>
            <a:br>
              <a:rPr lang="cs-CZ"/>
            </a:b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857949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9111094-511F-4164-8B16-47B4F514408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0490" y="1955968"/>
            <a:ext cx="10933309" cy="666119"/>
          </a:xfrm>
        </p:spPr>
        <p:txBody>
          <a:bodyPr/>
          <a:lstStyle>
            <a:lvl1pPr>
              <a:defRPr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cs-CZ"/>
              <a:t>Nadpis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3BF732D0-B3BD-40E0-950B-C9CCCF071C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491" y="2876689"/>
            <a:ext cx="10933309" cy="2016259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číslo snímku 6">
            <a:extLst>
              <a:ext uri="{FF2B5EF4-FFF2-40B4-BE49-F238E27FC236}">
                <a16:creationId xmlns:a16="http://schemas.microsoft.com/office/drawing/2014/main" id="{8B4B78FC-8D0B-4213-A420-6CEEFBC111C2}"/>
              </a:ext>
            </a:extLst>
          </p:cNvPr>
          <p:cNvSpPr txBox="1">
            <a:spLocks/>
          </p:cNvSpPr>
          <p:nvPr/>
        </p:nvSpPr>
        <p:spPr>
          <a:xfrm>
            <a:off x="714165" y="63207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l" defTabSz="914400" rtl="0" eaLnBrk="1" latinLnBrk="0" hangingPunct="1">
              <a:defRPr sz="2400" kern="1200">
                <a:solidFill>
                  <a:srgbClr val="1D34FD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223C887-C2D9-4063-9D02-E1F67878979A}" type="slidenum">
              <a:rPr lang="cs-CZ" sz="1400" smtClean="0"/>
              <a:pPr/>
              <a:t>‹#›</a:t>
            </a:fld>
            <a:endParaRPr lang="cs-CZ" sz="1400"/>
          </a:p>
        </p:txBody>
      </p:sp>
    </p:spTree>
    <p:extLst>
      <p:ext uri="{BB962C8B-B14F-4D97-AF65-F5344CB8AC3E}">
        <p14:creationId xmlns:p14="http://schemas.microsoft.com/office/powerpoint/2010/main" val="2524116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3">
            <a:extLst>
              <a:ext uri="{FF2B5EF4-FFF2-40B4-BE49-F238E27FC236}">
                <a16:creationId xmlns:a16="http://schemas.microsoft.com/office/drawing/2014/main" id="{8EA4231B-FD8C-4C99-9D9B-80597DB0FD6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56499" y="2749255"/>
            <a:ext cx="5089849" cy="3440407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obsah 5">
            <a:extLst>
              <a:ext uri="{FF2B5EF4-FFF2-40B4-BE49-F238E27FC236}">
                <a16:creationId xmlns:a16="http://schemas.microsoft.com/office/drawing/2014/main" id="{4250DB47-0D3B-4372-97D2-1569DC4A0C9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646348" y="2749254"/>
            <a:ext cx="5183188" cy="3440407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11" name="Nadpis 1">
            <a:extLst>
              <a:ext uri="{FF2B5EF4-FFF2-40B4-BE49-F238E27FC236}">
                <a16:creationId xmlns:a16="http://schemas.microsoft.com/office/drawing/2014/main" id="{AB82A1A7-6BCD-4031-9F64-2FFF939C3145}"/>
              </a:ext>
            </a:extLst>
          </p:cNvPr>
          <p:cNvSpPr txBox="1">
            <a:spLocks/>
          </p:cNvSpPr>
          <p:nvPr/>
        </p:nvSpPr>
        <p:spPr>
          <a:xfrm>
            <a:off x="714165" y="1946726"/>
            <a:ext cx="10933309" cy="66611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rgbClr val="1D34FD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cs-CZ"/>
              <a:t>Nadpis</a:t>
            </a:r>
          </a:p>
        </p:txBody>
      </p:sp>
      <p:sp>
        <p:nvSpPr>
          <p:cNvPr id="8" name="Zástupný symbol pro číslo snímku 6">
            <a:extLst>
              <a:ext uri="{FF2B5EF4-FFF2-40B4-BE49-F238E27FC236}">
                <a16:creationId xmlns:a16="http://schemas.microsoft.com/office/drawing/2014/main" id="{8275F84D-8AAD-4BE2-A553-49D8CAAF28AC}"/>
              </a:ext>
            </a:extLst>
          </p:cNvPr>
          <p:cNvSpPr txBox="1">
            <a:spLocks/>
          </p:cNvSpPr>
          <p:nvPr/>
        </p:nvSpPr>
        <p:spPr>
          <a:xfrm>
            <a:off x="714165" y="63207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l" defTabSz="914400" rtl="0" eaLnBrk="1" latinLnBrk="0" hangingPunct="1">
              <a:defRPr sz="2400" kern="1200">
                <a:solidFill>
                  <a:srgbClr val="1D34FD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223C887-C2D9-4063-9D02-E1F67878979A}" type="slidenum">
              <a:rPr lang="cs-CZ" sz="1400" smtClean="0"/>
              <a:pPr/>
              <a:t>‹#›</a:t>
            </a:fld>
            <a:endParaRPr lang="cs-CZ" sz="1400"/>
          </a:p>
        </p:txBody>
      </p:sp>
    </p:spTree>
    <p:extLst>
      <p:ext uri="{BB962C8B-B14F-4D97-AF65-F5344CB8AC3E}">
        <p14:creationId xmlns:p14="http://schemas.microsoft.com/office/powerpoint/2010/main" val="3897557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9111094-511F-4164-8B16-47B4F514408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0491" y="1955968"/>
            <a:ext cx="5974254" cy="666119"/>
          </a:xfrm>
        </p:spPr>
        <p:txBody>
          <a:bodyPr/>
          <a:lstStyle>
            <a:lvl1pPr>
              <a:defRPr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cs-CZ"/>
              <a:t>Nadpis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3BF732D0-B3BD-40E0-950B-C9CCCF071C76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20492" y="2876689"/>
            <a:ext cx="5974254" cy="3384832"/>
          </a:xfrm>
        </p:spPr>
        <p:txBody>
          <a:bodyPr/>
          <a:lstStyle>
            <a:lvl1pPr marL="0" indent="0" algn="just">
              <a:lnSpc>
                <a:spcPct val="150000"/>
              </a:lnSpc>
              <a:buNone/>
              <a:defRPr sz="1800"/>
            </a:lvl1pPr>
            <a:lvl2pPr>
              <a:defRPr sz="1800"/>
            </a:lvl2pPr>
            <a:lvl3pPr>
              <a:defRPr sz="1800"/>
            </a:lvl3pPr>
          </a:lstStyle>
          <a:p>
            <a:pPr lvl="0"/>
            <a:r>
              <a:rPr lang="cs-CZ" err="1"/>
              <a:t>Lorem</a:t>
            </a:r>
            <a:r>
              <a:rPr lang="cs-CZ"/>
              <a:t> </a:t>
            </a:r>
            <a:r>
              <a:rPr lang="cs-CZ" err="1"/>
              <a:t>ipsum</a:t>
            </a:r>
            <a:r>
              <a:rPr lang="cs-CZ"/>
              <a:t> </a:t>
            </a:r>
            <a:r>
              <a:rPr lang="cs-CZ" err="1"/>
              <a:t>dolor</a:t>
            </a:r>
            <a:r>
              <a:rPr lang="cs-CZ"/>
              <a:t> </a:t>
            </a:r>
            <a:r>
              <a:rPr lang="cs-CZ" err="1"/>
              <a:t>sit</a:t>
            </a:r>
            <a:r>
              <a:rPr lang="cs-CZ"/>
              <a:t> </a:t>
            </a:r>
            <a:r>
              <a:rPr lang="cs-CZ" err="1"/>
              <a:t>amet</a:t>
            </a:r>
            <a:r>
              <a:rPr lang="cs-CZ"/>
              <a:t>, </a:t>
            </a:r>
            <a:r>
              <a:rPr lang="cs-CZ" err="1"/>
              <a:t>consectetuer</a:t>
            </a:r>
            <a:r>
              <a:rPr lang="cs-CZ"/>
              <a:t> </a:t>
            </a:r>
            <a:r>
              <a:rPr lang="cs-CZ" err="1"/>
              <a:t>adipiscing</a:t>
            </a:r>
            <a:r>
              <a:rPr lang="cs-CZ"/>
              <a:t> elit. </a:t>
            </a:r>
            <a:r>
              <a:rPr lang="cs-CZ" err="1"/>
              <a:t>Maecenas</a:t>
            </a:r>
            <a:r>
              <a:rPr lang="cs-CZ"/>
              <a:t> </a:t>
            </a:r>
            <a:r>
              <a:rPr lang="cs-CZ" err="1"/>
              <a:t>porttitor</a:t>
            </a:r>
            <a:r>
              <a:rPr lang="cs-CZ"/>
              <a:t> </a:t>
            </a:r>
            <a:r>
              <a:rPr lang="cs-CZ" err="1"/>
              <a:t>congue</a:t>
            </a:r>
            <a:r>
              <a:rPr lang="cs-CZ"/>
              <a:t> </a:t>
            </a:r>
            <a:r>
              <a:rPr lang="cs-CZ" err="1"/>
              <a:t>massa</a:t>
            </a:r>
            <a:r>
              <a:rPr lang="cs-CZ"/>
              <a:t>. </a:t>
            </a:r>
            <a:r>
              <a:rPr lang="cs-CZ" err="1"/>
              <a:t>Fusce</a:t>
            </a:r>
            <a:r>
              <a:rPr lang="cs-CZ"/>
              <a:t> </a:t>
            </a:r>
            <a:r>
              <a:rPr lang="cs-CZ" err="1"/>
              <a:t>posuere</a:t>
            </a:r>
            <a:r>
              <a:rPr lang="cs-CZ"/>
              <a:t>, </a:t>
            </a:r>
            <a:r>
              <a:rPr lang="cs-CZ" err="1"/>
              <a:t>magna</a:t>
            </a:r>
            <a:r>
              <a:rPr lang="cs-CZ"/>
              <a:t> sed </a:t>
            </a:r>
            <a:r>
              <a:rPr lang="cs-CZ" err="1"/>
              <a:t>pulvinar</a:t>
            </a:r>
            <a:r>
              <a:rPr lang="cs-CZ"/>
              <a:t> </a:t>
            </a:r>
            <a:r>
              <a:rPr lang="cs-CZ" err="1"/>
              <a:t>ultricies</a:t>
            </a:r>
            <a:r>
              <a:rPr lang="cs-CZ"/>
              <a:t>, </a:t>
            </a:r>
            <a:r>
              <a:rPr lang="cs-CZ" err="1"/>
              <a:t>purus</a:t>
            </a:r>
            <a:r>
              <a:rPr lang="cs-CZ"/>
              <a:t> </a:t>
            </a:r>
            <a:r>
              <a:rPr lang="cs-CZ" err="1"/>
              <a:t>lectus</a:t>
            </a:r>
            <a:r>
              <a:rPr lang="cs-CZ"/>
              <a:t> </a:t>
            </a:r>
            <a:r>
              <a:rPr lang="cs-CZ" err="1"/>
              <a:t>malesuadalibero</a:t>
            </a:r>
            <a:r>
              <a:rPr lang="cs-CZ"/>
              <a:t>, </a:t>
            </a:r>
            <a:r>
              <a:rPr lang="cs-CZ" err="1"/>
              <a:t>sit</a:t>
            </a:r>
            <a:r>
              <a:rPr lang="cs-CZ"/>
              <a:t> </a:t>
            </a:r>
            <a:r>
              <a:rPr lang="cs-CZ" err="1"/>
              <a:t>amet</a:t>
            </a:r>
            <a:r>
              <a:rPr lang="cs-CZ"/>
              <a:t> </a:t>
            </a:r>
            <a:r>
              <a:rPr lang="cs-CZ" err="1"/>
              <a:t>commodo</a:t>
            </a:r>
            <a:r>
              <a:rPr lang="cs-CZ"/>
              <a:t> </a:t>
            </a:r>
            <a:r>
              <a:rPr lang="cs-CZ" err="1"/>
              <a:t>magna</a:t>
            </a:r>
            <a:r>
              <a:rPr lang="cs-CZ"/>
              <a:t> </a:t>
            </a:r>
            <a:r>
              <a:rPr lang="cs-CZ" err="1"/>
              <a:t>Lorem</a:t>
            </a:r>
            <a:r>
              <a:rPr lang="cs-CZ"/>
              <a:t> </a:t>
            </a:r>
            <a:r>
              <a:rPr lang="cs-CZ" err="1"/>
              <a:t>ipsum</a:t>
            </a:r>
            <a:r>
              <a:rPr lang="cs-CZ"/>
              <a:t> </a:t>
            </a:r>
            <a:r>
              <a:rPr lang="cs-CZ" err="1"/>
              <a:t>dolor</a:t>
            </a:r>
            <a:r>
              <a:rPr lang="cs-CZ"/>
              <a:t> </a:t>
            </a:r>
            <a:r>
              <a:rPr lang="cs-CZ" err="1"/>
              <a:t>sit</a:t>
            </a:r>
            <a:r>
              <a:rPr lang="cs-CZ"/>
              <a:t> </a:t>
            </a:r>
            <a:r>
              <a:rPr lang="cs-CZ" err="1"/>
              <a:t>amet</a:t>
            </a:r>
            <a:r>
              <a:rPr lang="cs-CZ"/>
              <a:t>, </a:t>
            </a:r>
            <a:r>
              <a:rPr lang="cs-CZ" err="1"/>
              <a:t>consectetuer</a:t>
            </a:r>
            <a:r>
              <a:rPr lang="cs-CZ"/>
              <a:t> </a:t>
            </a:r>
            <a:r>
              <a:rPr lang="cs-CZ" err="1"/>
              <a:t>adipiscing</a:t>
            </a:r>
            <a:r>
              <a:rPr lang="cs-CZ"/>
              <a:t> elit. </a:t>
            </a:r>
            <a:r>
              <a:rPr lang="cs-CZ" err="1"/>
              <a:t>Maecenas</a:t>
            </a:r>
            <a:r>
              <a:rPr lang="cs-CZ"/>
              <a:t> </a:t>
            </a:r>
            <a:r>
              <a:rPr lang="cs-CZ" err="1"/>
              <a:t>porttitor</a:t>
            </a:r>
            <a:r>
              <a:rPr lang="cs-CZ"/>
              <a:t> </a:t>
            </a:r>
            <a:r>
              <a:rPr lang="cs-CZ" err="1"/>
              <a:t>congue</a:t>
            </a:r>
            <a:r>
              <a:rPr lang="cs-CZ"/>
              <a:t> </a:t>
            </a:r>
            <a:r>
              <a:rPr lang="cs-CZ" err="1"/>
              <a:t>massa</a:t>
            </a:r>
            <a:r>
              <a:rPr lang="cs-CZ"/>
              <a:t>. </a:t>
            </a:r>
            <a:r>
              <a:rPr lang="cs-CZ" err="1"/>
              <a:t>Fusce</a:t>
            </a:r>
            <a:r>
              <a:rPr lang="cs-CZ"/>
              <a:t> </a:t>
            </a:r>
            <a:r>
              <a:rPr lang="cs-CZ" err="1"/>
              <a:t>posuere</a:t>
            </a:r>
            <a:r>
              <a:rPr lang="cs-CZ"/>
              <a:t>, </a:t>
            </a:r>
            <a:r>
              <a:rPr lang="cs-CZ" err="1"/>
              <a:t>magna</a:t>
            </a:r>
            <a:r>
              <a:rPr lang="cs-CZ"/>
              <a:t> sed </a:t>
            </a:r>
            <a:r>
              <a:rPr lang="cs-CZ" err="1"/>
              <a:t>pulvinar</a:t>
            </a:r>
            <a:r>
              <a:rPr lang="cs-CZ"/>
              <a:t> </a:t>
            </a:r>
            <a:r>
              <a:rPr lang="cs-CZ" err="1"/>
              <a:t>ultricies</a:t>
            </a:r>
            <a:r>
              <a:rPr lang="cs-CZ"/>
              <a:t>, </a:t>
            </a:r>
            <a:r>
              <a:rPr lang="cs-CZ" err="1"/>
              <a:t>purus</a:t>
            </a:r>
            <a:r>
              <a:rPr lang="cs-CZ"/>
              <a:t> </a:t>
            </a:r>
            <a:r>
              <a:rPr lang="cs-CZ" err="1"/>
              <a:t>lectus</a:t>
            </a:r>
            <a:r>
              <a:rPr lang="cs-CZ"/>
              <a:t> </a:t>
            </a:r>
            <a:r>
              <a:rPr lang="cs-CZ" err="1"/>
              <a:t>malesuadalibero</a:t>
            </a:r>
            <a:r>
              <a:rPr lang="cs-CZ"/>
              <a:t>, </a:t>
            </a:r>
            <a:r>
              <a:rPr lang="cs-CZ" err="1"/>
              <a:t>sit</a:t>
            </a:r>
            <a:r>
              <a:rPr lang="cs-CZ"/>
              <a:t> </a:t>
            </a:r>
            <a:r>
              <a:rPr lang="cs-CZ" err="1"/>
              <a:t>amet</a:t>
            </a:r>
            <a:r>
              <a:rPr lang="cs-CZ"/>
              <a:t> </a:t>
            </a:r>
            <a:r>
              <a:rPr lang="cs-CZ" err="1"/>
              <a:t>commodo</a:t>
            </a:r>
            <a:endParaRPr lang="cs-CZ"/>
          </a:p>
          <a:p>
            <a:pPr lvl="0"/>
            <a:endParaRPr lang="cs-CZ"/>
          </a:p>
        </p:txBody>
      </p:sp>
      <p:sp>
        <p:nvSpPr>
          <p:cNvPr id="5" name="Zástupný symbol obrázku 3">
            <a:extLst>
              <a:ext uri="{FF2B5EF4-FFF2-40B4-BE49-F238E27FC236}">
                <a16:creationId xmlns:a16="http://schemas.microsoft.com/office/drawing/2014/main" id="{A64A225F-72C4-45E6-9EBB-24AAAD03649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987194" y="1276350"/>
            <a:ext cx="5204806" cy="5581651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anchor="ctr" anchorCtr="0"/>
          <a:lstStyle>
            <a:lvl1pPr marL="0" indent="0" algn="ctr">
              <a:buNone/>
              <a:defRPr baseline="0">
                <a:solidFill>
                  <a:srgbClr val="1D34FE"/>
                </a:solidFill>
              </a:defRPr>
            </a:lvl1pPr>
          </a:lstStyle>
          <a:p>
            <a:r>
              <a:rPr lang="cs-CZ"/>
              <a:t>Kliknutím na ikonu přidáte obrázek.</a:t>
            </a:r>
          </a:p>
        </p:txBody>
      </p:sp>
      <p:sp>
        <p:nvSpPr>
          <p:cNvPr id="6" name="Zástupný symbol pro text 5">
            <a:extLst>
              <a:ext uri="{FF2B5EF4-FFF2-40B4-BE49-F238E27FC236}">
                <a16:creationId xmlns:a16="http://schemas.microsoft.com/office/drawing/2014/main" id="{1805DDFA-3AC0-4605-BF6A-4BD442F0B2F1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707814" y="3154836"/>
            <a:ext cx="1671637" cy="1051404"/>
          </a:xfrm>
        </p:spPr>
        <p:txBody>
          <a:bodyPr/>
          <a:lstStyle>
            <a:lvl1pPr marL="0" indent="0">
              <a:buNone/>
              <a:defRPr sz="1800" b="1">
                <a:solidFill>
                  <a:srgbClr val="FB5271"/>
                </a:solidFill>
              </a:defRPr>
            </a:lvl1pPr>
          </a:lstStyle>
          <a:p>
            <a:pPr lvl="0"/>
            <a:r>
              <a:rPr lang="it-IT"/>
              <a:t>quunti voluptatia vel iur, samest</a:t>
            </a:r>
          </a:p>
          <a:p>
            <a:pPr lvl="0"/>
            <a:endParaRPr lang="cs-CZ"/>
          </a:p>
        </p:txBody>
      </p:sp>
      <p:sp>
        <p:nvSpPr>
          <p:cNvPr id="8" name="Zástupný symbol pro číslo snímku 6">
            <a:extLst>
              <a:ext uri="{FF2B5EF4-FFF2-40B4-BE49-F238E27FC236}">
                <a16:creationId xmlns:a16="http://schemas.microsoft.com/office/drawing/2014/main" id="{226BAD10-F4BD-4631-A6A2-FB55EB66A0D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4165" y="63207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400">
                <a:solidFill>
                  <a:srgbClr val="1D34F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9CCDA556-3B06-4AE0-A534-20B1B5270A7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395991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9111094-511F-4164-8B16-47B4F514408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0491" y="1955968"/>
            <a:ext cx="5974254" cy="666119"/>
          </a:xfrm>
        </p:spPr>
        <p:txBody>
          <a:bodyPr/>
          <a:lstStyle>
            <a:lvl1pPr>
              <a:defRPr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cs-CZ"/>
              <a:t>Nadpis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3BF732D0-B3BD-40E0-950B-C9CCCF071C76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20490" y="2622088"/>
            <a:ext cx="5974253" cy="3602866"/>
          </a:xfrm>
        </p:spPr>
        <p:txBody>
          <a:bodyPr numCol="2" spcCol="432000">
            <a:normAutofit/>
          </a:bodyPr>
          <a:lstStyle>
            <a:lvl1pPr marL="0" indent="0" algn="just">
              <a:lnSpc>
                <a:spcPct val="150000"/>
              </a:lnSpc>
              <a:buNone/>
              <a:defRPr sz="1800"/>
            </a:lvl1pPr>
            <a:lvl2pPr>
              <a:defRPr sz="1800"/>
            </a:lvl2pPr>
            <a:lvl3pPr>
              <a:defRPr sz="1800"/>
            </a:lvl3pPr>
          </a:lstStyle>
          <a:p>
            <a:pPr lvl="0"/>
            <a:r>
              <a:rPr lang="cs-CZ" err="1"/>
              <a:t>Lorem</a:t>
            </a:r>
            <a:r>
              <a:rPr lang="cs-CZ"/>
              <a:t> </a:t>
            </a:r>
            <a:r>
              <a:rPr lang="cs-CZ" err="1"/>
              <a:t>ipsum</a:t>
            </a:r>
            <a:r>
              <a:rPr lang="cs-CZ"/>
              <a:t> </a:t>
            </a:r>
            <a:r>
              <a:rPr lang="cs-CZ" err="1"/>
              <a:t>dolor</a:t>
            </a:r>
            <a:r>
              <a:rPr lang="cs-CZ"/>
              <a:t> </a:t>
            </a:r>
            <a:r>
              <a:rPr lang="cs-CZ" err="1"/>
              <a:t>sit</a:t>
            </a:r>
            <a:r>
              <a:rPr lang="cs-CZ"/>
              <a:t> </a:t>
            </a:r>
            <a:r>
              <a:rPr lang="cs-CZ" err="1"/>
              <a:t>amet</a:t>
            </a:r>
            <a:r>
              <a:rPr lang="cs-CZ"/>
              <a:t>, </a:t>
            </a:r>
            <a:r>
              <a:rPr lang="cs-CZ" err="1"/>
              <a:t>consectetuer</a:t>
            </a:r>
            <a:r>
              <a:rPr lang="cs-CZ"/>
              <a:t> </a:t>
            </a:r>
            <a:r>
              <a:rPr lang="cs-CZ" err="1"/>
              <a:t>adipiscing</a:t>
            </a:r>
            <a:r>
              <a:rPr lang="cs-CZ"/>
              <a:t> elit. </a:t>
            </a:r>
            <a:r>
              <a:rPr lang="cs-CZ" err="1"/>
              <a:t>Maecenas</a:t>
            </a:r>
            <a:r>
              <a:rPr lang="cs-CZ"/>
              <a:t> </a:t>
            </a:r>
            <a:r>
              <a:rPr lang="cs-CZ" err="1"/>
              <a:t>porttitor</a:t>
            </a:r>
            <a:r>
              <a:rPr lang="cs-CZ"/>
              <a:t> </a:t>
            </a:r>
            <a:r>
              <a:rPr lang="cs-CZ" err="1"/>
              <a:t>congue</a:t>
            </a:r>
            <a:r>
              <a:rPr lang="cs-CZ"/>
              <a:t> </a:t>
            </a:r>
            <a:r>
              <a:rPr lang="cs-CZ" err="1"/>
              <a:t>massa</a:t>
            </a:r>
            <a:r>
              <a:rPr lang="cs-CZ"/>
              <a:t>. </a:t>
            </a:r>
            <a:r>
              <a:rPr lang="cs-CZ" err="1"/>
              <a:t>Fusce</a:t>
            </a:r>
            <a:r>
              <a:rPr lang="cs-CZ"/>
              <a:t> </a:t>
            </a:r>
            <a:r>
              <a:rPr lang="cs-CZ" err="1"/>
              <a:t>posuere</a:t>
            </a:r>
            <a:r>
              <a:rPr lang="cs-CZ"/>
              <a:t>, </a:t>
            </a:r>
            <a:r>
              <a:rPr lang="cs-CZ" err="1"/>
              <a:t>magna</a:t>
            </a:r>
            <a:r>
              <a:rPr lang="cs-CZ"/>
              <a:t> sed </a:t>
            </a:r>
            <a:r>
              <a:rPr lang="cs-CZ" err="1"/>
              <a:t>pulvinar</a:t>
            </a:r>
            <a:r>
              <a:rPr lang="cs-CZ"/>
              <a:t> </a:t>
            </a:r>
            <a:r>
              <a:rPr lang="cs-CZ" err="1"/>
              <a:t>ultricies</a:t>
            </a:r>
            <a:r>
              <a:rPr lang="cs-CZ"/>
              <a:t>, </a:t>
            </a:r>
            <a:r>
              <a:rPr lang="cs-CZ" err="1"/>
              <a:t>purus</a:t>
            </a:r>
            <a:r>
              <a:rPr lang="cs-CZ"/>
              <a:t> </a:t>
            </a:r>
            <a:r>
              <a:rPr lang="cs-CZ" err="1"/>
              <a:t>lectus</a:t>
            </a:r>
            <a:r>
              <a:rPr lang="cs-CZ"/>
              <a:t> </a:t>
            </a:r>
            <a:r>
              <a:rPr lang="cs-CZ" err="1"/>
              <a:t>malesuadalibero</a:t>
            </a:r>
            <a:r>
              <a:rPr lang="cs-CZ"/>
              <a:t>, </a:t>
            </a:r>
            <a:r>
              <a:rPr lang="cs-CZ" err="1"/>
              <a:t>sit</a:t>
            </a:r>
            <a:r>
              <a:rPr lang="cs-CZ"/>
              <a:t>  </a:t>
            </a:r>
            <a:r>
              <a:rPr lang="cs-CZ" err="1"/>
              <a:t>consectetuer</a:t>
            </a:r>
            <a:r>
              <a:rPr lang="cs-CZ"/>
              <a:t> </a:t>
            </a:r>
            <a:r>
              <a:rPr lang="cs-CZ" err="1"/>
              <a:t>adipiscing</a:t>
            </a:r>
            <a:r>
              <a:rPr lang="cs-CZ"/>
              <a:t> elit. </a:t>
            </a:r>
            <a:r>
              <a:rPr lang="cs-CZ" err="1"/>
              <a:t>Maecenas</a:t>
            </a:r>
            <a:r>
              <a:rPr lang="cs-CZ"/>
              <a:t> </a:t>
            </a:r>
            <a:r>
              <a:rPr lang="cs-CZ" err="1"/>
              <a:t>porttitor</a:t>
            </a:r>
            <a:r>
              <a:rPr lang="cs-CZ"/>
              <a:t> </a:t>
            </a:r>
            <a:r>
              <a:rPr lang="cs-CZ" err="1"/>
              <a:t>congue</a:t>
            </a:r>
            <a:r>
              <a:rPr lang="cs-CZ"/>
              <a:t> </a:t>
            </a:r>
            <a:r>
              <a:rPr lang="cs-CZ" err="1"/>
              <a:t>massa</a:t>
            </a:r>
            <a:r>
              <a:rPr lang="cs-CZ"/>
              <a:t>. </a:t>
            </a:r>
            <a:r>
              <a:rPr lang="cs-CZ" err="1"/>
              <a:t>Fusce</a:t>
            </a:r>
            <a:r>
              <a:rPr lang="cs-CZ"/>
              <a:t> </a:t>
            </a:r>
            <a:r>
              <a:rPr lang="cs-CZ" err="1"/>
              <a:t>posuere</a:t>
            </a:r>
            <a:r>
              <a:rPr lang="cs-CZ"/>
              <a:t>, </a:t>
            </a:r>
            <a:r>
              <a:rPr lang="cs-CZ" err="1"/>
              <a:t>magna</a:t>
            </a:r>
            <a:r>
              <a:rPr lang="cs-CZ"/>
              <a:t> sed </a:t>
            </a:r>
            <a:r>
              <a:rPr lang="cs-CZ" err="1"/>
              <a:t>pulvinar</a:t>
            </a:r>
            <a:r>
              <a:rPr lang="cs-CZ"/>
              <a:t> </a:t>
            </a:r>
            <a:r>
              <a:rPr lang="cs-CZ" err="1"/>
              <a:t>ultricies</a:t>
            </a:r>
            <a:r>
              <a:rPr lang="cs-CZ"/>
              <a:t>, </a:t>
            </a:r>
            <a:r>
              <a:rPr lang="cs-CZ" err="1"/>
              <a:t>purus</a:t>
            </a:r>
            <a:r>
              <a:rPr lang="cs-CZ"/>
              <a:t> </a:t>
            </a:r>
            <a:r>
              <a:rPr lang="cs-CZ" err="1"/>
              <a:t>lectus</a:t>
            </a:r>
            <a:r>
              <a:rPr lang="cs-CZ"/>
              <a:t>.</a:t>
            </a:r>
          </a:p>
          <a:p>
            <a:pPr lvl="0"/>
            <a:endParaRPr lang="cs-CZ"/>
          </a:p>
        </p:txBody>
      </p:sp>
      <p:sp>
        <p:nvSpPr>
          <p:cNvPr id="5" name="Zástupný symbol obrázku 3">
            <a:extLst>
              <a:ext uri="{FF2B5EF4-FFF2-40B4-BE49-F238E27FC236}">
                <a16:creationId xmlns:a16="http://schemas.microsoft.com/office/drawing/2014/main" id="{A64A225F-72C4-45E6-9EBB-24AAAD03649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987194" y="1276350"/>
            <a:ext cx="5204806" cy="5581651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anchor="ctr" anchorCtr="0"/>
          <a:lstStyle>
            <a:lvl1pPr marL="0" indent="0" algn="ctr">
              <a:buNone/>
              <a:defRPr baseline="0">
                <a:solidFill>
                  <a:srgbClr val="1D34FE"/>
                </a:solidFill>
              </a:defRPr>
            </a:lvl1pPr>
          </a:lstStyle>
          <a:p>
            <a:r>
              <a:rPr lang="cs-CZ"/>
              <a:t>Kliknutím na ikonu přidáte obrázek.</a:t>
            </a:r>
          </a:p>
        </p:txBody>
      </p:sp>
      <p:sp>
        <p:nvSpPr>
          <p:cNvPr id="6" name="Zástupný symbol pro text 5">
            <a:extLst>
              <a:ext uri="{FF2B5EF4-FFF2-40B4-BE49-F238E27FC236}">
                <a16:creationId xmlns:a16="http://schemas.microsoft.com/office/drawing/2014/main" id="{1805DDFA-3AC0-4605-BF6A-4BD442F0B2F1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707814" y="3154836"/>
            <a:ext cx="1671637" cy="1199115"/>
          </a:xfrm>
        </p:spPr>
        <p:txBody>
          <a:bodyPr/>
          <a:lstStyle>
            <a:lvl1pPr marL="0" indent="0">
              <a:buNone/>
              <a:defRPr sz="1800" b="1">
                <a:solidFill>
                  <a:srgbClr val="FB5271"/>
                </a:solidFill>
              </a:defRPr>
            </a:lvl1pPr>
          </a:lstStyle>
          <a:p>
            <a:pPr lvl="0"/>
            <a:r>
              <a:rPr lang="it-IT"/>
              <a:t>quunti voluptatia vel iur, samest</a:t>
            </a:r>
          </a:p>
          <a:p>
            <a:pPr lvl="0"/>
            <a:endParaRPr lang="cs-CZ"/>
          </a:p>
        </p:txBody>
      </p:sp>
      <p:sp>
        <p:nvSpPr>
          <p:cNvPr id="8" name="Zástupný symbol pro číslo snímku 6">
            <a:extLst>
              <a:ext uri="{FF2B5EF4-FFF2-40B4-BE49-F238E27FC236}">
                <a16:creationId xmlns:a16="http://schemas.microsoft.com/office/drawing/2014/main" id="{B662301A-4E30-446D-A484-5A00E132DDF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4165" y="63207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rgbClr val="1D34F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9CCDA556-3B06-4AE0-A534-20B1B5270A7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758179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9111094-511F-4164-8B16-47B4F514408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0491" y="1955968"/>
            <a:ext cx="5974254" cy="666119"/>
          </a:xfrm>
        </p:spPr>
        <p:txBody>
          <a:bodyPr/>
          <a:lstStyle>
            <a:lvl1pPr>
              <a:defRPr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cs-CZ"/>
              <a:t>Nadpis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3BF732D0-B3BD-40E0-950B-C9CCCF071C76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20492" y="2876689"/>
            <a:ext cx="11558148" cy="3384832"/>
          </a:xfrm>
        </p:spPr>
        <p:txBody>
          <a:bodyPr/>
          <a:lstStyle>
            <a:lvl1pPr marL="0" indent="0" algn="just">
              <a:lnSpc>
                <a:spcPct val="150000"/>
              </a:lnSpc>
              <a:buNone/>
              <a:defRPr sz="1800"/>
            </a:lvl1pPr>
            <a:lvl2pPr>
              <a:defRPr sz="1800"/>
            </a:lvl2pPr>
            <a:lvl3pPr>
              <a:defRPr sz="1800"/>
            </a:lvl3pPr>
          </a:lstStyle>
          <a:p>
            <a:pPr lvl="0"/>
            <a:r>
              <a:rPr lang="cs-CZ" err="1"/>
              <a:t>Lorem</a:t>
            </a:r>
            <a:r>
              <a:rPr lang="cs-CZ"/>
              <a:t> </a:t>
            </a:r>
            <a:r>
              <a:rPr lang="cs-CZ" err="1"/>
              <a:t>ipsum</a:t>
            </a:r>
            <a:r>
              <a:rPr lang="cs-CZ"/>
              <a:t> </a:t>
            </a:r>
            <a:r>
              <a:rPr lang="cs-CZ" err="1"/>
              <a:t>dolor</a:t>
            </a:r>
            <a:r>
              <a:rPr lang="cs-CZ"/>
              <a:t> </a:t>
            </a:r>
            <a:r>
              <a:rPr lang="cs-CZ" err="1"/>
              <a:t>sit</a:t>
            </a:r>
            <a:r>
              <a:rPr lang="cs-CZ"/>
              <a:t> </a:t>
            </a:r>
            <a:r>
              <a:rPr lang="cs-CZ" err="1"/>
              <a:t>amet</a:t>
            </a:r>
            <a:r>
              <a:rPr lang="cs-CZ"/>
              <a:t>, </a:t>
            </a:r>
            <a:r>
              <a:rPr lang="cs-CZ" err="1"/>
              <a:t>consectetuer</a:t>
            </a:r>
            <a:r>
              <a:rPr lang="cs-CZ"/>
              <a:t> </a:t>
            </a:r>
            <a:r>
              <a:rPr lang="cs-CZ" err="1"/>
              <a:t>adipiscing</a:t>
            </a:r>
            <a:r>
              <a:rPr lang="cs-CZ"/>
              <a:t> elit. </a:t>
            </a:r>
            <a:r>
              <a:rPr lang="cs-CZ" err="1"/>
              <a:t>Maecenas</a:t>
            </a:r>
            <a:r>
              <a:rPr lang="cs-CZ"/>
              <a:t> </a:t>
            </a:r>
            <a:r>
              <a:rPr lang="cs-CZ" err="1"/>
              <a:t>porttitor</a:t>
            </a:r>
            <a:r>
              <a:rPr lang="cs-CZ"/>
              <a:t> </a:t>
            </a:r>
            <a:r>
              <a:rPr lang="cs-CZ" err="1"/>
              <a:t>congue</a:t>
            </a:r>
            <a:r>
              <a:rPr lang="cs-CZ"/>
              <a:t> </a:t>
            </a:r>
            <a:r>
              <a:rPr lang="cs-CZ" err="1"/>
              <a:t>massa</a:t>
            </a:r>
            <a:r>
              <a:rPr lang="cs-CZ"/>
              <a:t>. </a:t>
            </a:r>
            <a:r>
              <a:rPr lang="cs-CZ" err="1"/>
              <a:t>Fusce</a:t>
            </a:r>
            <a:r>
              <a:rPr lang="cs-CZ"/>
              <a:t> </a:t>
            </a:r>
            <a:r>
              <a:rPr lang="cs-CZ" err="1"/>
              <a:t>posuere</a:t>
            </a:r>
            <a:r>
              <a:rPr lang="cs-CZ"/>
              <a:t>, </a:t>
            </a:r>
            <a:r>
              <a:rPr lang="cs-CZ" err="1"/>
              <a:t>magna</a:t>
            </a:r>
            <a:r>
              <a:rPr lang="cs-CZ"/>
              <a:t> sed </a:t>
            </a:r>
            <a:r>
              <a:rPr lang="cs-CZ" err="1"/>
              <a:t>pulvinar</a:t>
            </a:r>
            <a:r>
              <a:rPr lang="cs-CZ"/>
              <a:t> </a:t>
            </a:r>
            <a:r>
              <a:rPr lang="cs-CZ" err="1"/>
              <a:t>ultricies</a:t>
            </a:r>
            <a:r>
              <a:rPr lang="cs-CZ"/>
              <a:t>, </a:t>
            </a:r>
            <a:r>
              <a:rPr lang="cs-CZ" err="1"/>
              <a:t>purus</a:t>
            </a:r>
            <a:r>
              <a:rPr lang="cs-CZ"/>
              <a:t> </a:t>
            </a:r>
            <a:r>
              <a:rPr lang="cs-CZ" err="1"/>
              <a:t>lectus</a:t>
            </a:r>
            <a:r>
              <a:rPr lang="cs-CZ"/>
              <a:t> </a:t>
            </a:r>
            <a:r>
              <a:rPr lang="cs-CZ" err="1"/>
              <a:t>malesuadalibero</a:t>
            </a:r>
            <a:r>
              <a:rPr lang="cs-CZ"/>
              <a:t>, </a:t>
            </a:r>
            <a:r>
              <a:rPr lang="cs-CZ" err="1"/>
              <a:t>sit</a:t>
            </a:r>
            <a:r>
              <a:rPr lang="cs-CZ"/>
              <a:t> </a:t>
            </a:r>
            <a:r>
              <a:rPr lang="cs-CZ" err="1"/>
              <a:t>amet</a:t>
            </a:r>
            <a:r>
              <a:rPr lang="cs-CZ"/>
              <a:t> </a:t>
            </a:r>
            <a:r>
              <a:rPr lang="cs-CZ" err="1"/>
              <a:t>commodo</a:t>
            </a:r>
            <a:r>
              <a:rPr lang="cs-CZ"/>
              <a:t> </a:t>
            </a:r>
            <a:r>
              <a:rPr lang="cs-CZ" err="1"/>
              <a:t>magna</a:t>
            </a:r>
            <a:r>
              <a:rPr lang="cs-CZ"/>
              <a:t> </a:t>
            </a:r>
            <a:r>
              <a:rPr lang="cs-CZ" err="1"/>
              <a:t>Lorem</a:t>
            </a:r>
            <a:r>
              <a:rPr lang="cs-CZ"/>
              <a:t> </a:t>
            </a:r>
            <a:r>
              <a:rPr lang="cs-CZ" err="1"/>
              <a:t>ipsum</a:t>
            </a:r>
            <a:r>
              <a:rPr lang="cs-CZ"/>
              <a:t> </a:t>
            </a:r>
            <a:r>
              <a:rPr lang="cs-CZ" err="1"/>
              <a:t>dolor</a:t>
            </a:r>
            <a:r>
              <a:rPr lang="cs-CZ"/>
              <a:t> </a:t>
            </a:r>
            <a:r>
              <a:rPr lang="cs-CZ" err="1"/>
              <a:t>sit</a:t>
            </a:r>
            <a:r>
              <a:rPr lang="cs-CZ"/>
              <a:t> </a:t>
            </a:r>
            <a:r>
              <a:rPr lang="cs-CZ" err="1"/>
              <a:t>amet</a:t>
            </a:r>
            <a:r>
              <a:rPr lang="cs-CZ"/>
              <a:t>, </a:t>
            </a:r>
            <a:r>
              <a:rPr lang="cs-CZ" err="1"/>
              <a:t>consectetuer</a:t>
            </a:r>
            <a:r>
              <a:rPr lang="cs-CZ"/>
              <a:t> </a:t>
            </a:r>
            <a:r>
              <a:rPr lang="cs-CZ" err="1"/>
              <a:t>adipiscing</a:t>
            </a:r>
            <a:r>
              <a:rPr lang="cs-CZ"/>
              <a:t> elit. </a:t>
            </a:r>
            <a:r>
              <a:rPr lang="cs-CZ" err="1"/>
              <a:t>Maecenas</a:t>
            </a:r>
            <a:r>
              <a:rPr lang="cs-CZ"/>
              <a:t> </a:t>
            </a:r>
            <a:r>
              <a:rPr lang="cs-CZ" err="1"/>
              <a:t>porttitor</a:t>
            </a:r>
            <a:r>
              <a:rPr lang="cs-CZ"/>
              <a:t> </a:t>
            </a:r>
            <a:r>
              <a:rPr lang="cs-CZ" err="1"/>
              <a:t>congue</a:t>
            </a:r>
            <a:r>
              <a:rPr lang="cs-CZ"/>
              <a:t> </a:t>
            </a:r>
            <a:r>
              <a:rPr lang="cs-CZ" err="1"/>
              <a:t>massa</a:t>
            </a:r>
            <a:r>
              <a:rPr lang="cs-CZ"/>
              <a:t>. </a:t>
            </a:r>
            <a:r>
              <a:rPr lang="cs-CZ" err="1"/>
              <a:t>Fusce</a:t>
            </a:r>
            <a:r>
              <a:rPr lang="cs-CZ"/>
              <a:t> </a:t>
            </a:r>
            <a:r>
              <a:rPr lang="cs-CZ" err="1"/>
              <a:t>posuere</a:t>
            </a:r>
            <a:r>
              <a:rPr lang="cs-CZ"/>
              <a:t>, </a:t>
            </a:r>
            <a:r>
              <a:rPr lang="cs-CZ" err="1"/>
              <a:t>magna</a:t>
            </a:r>
            <a:r>
              <a:rPr lang="cs-CZ"/>
              <a:t> sed </a:t>
            </a:r>
            <a:r>
              <a:rPr lang="cs-CZ" err="1"/>
              <a:t>pulvinar</a:t>
            </a:r>
            <a:r>
              <a:rPr lang="cs-CZ"/>
              <a:t> </a:t>
            </a:r>
            <a:r>
              <a:rPr lang="cs-CZ" err="1"/>
              <a:t>ultricies</a:t>
            </a:r>
            <a:r>
              <a:rPr lang="cs-CZ"/>
              <a:t>, </a:t>
            </a:r>
            <a:r>
              <a:rPr lang="cs-CZ" err="1"/>
              <a:t>purus</a:t>
            </a:r>
            <a:r>
              <a:rPr lang="cs-CZ"/>
              <a:t> </a:t>
            </a:r>
            <a:r>
              <a:rPr lang="cs-CZ" err="1"/>
              <a:t>lectus</a:t>
            </a:r>
            <a:r>
              <a:rPr lang="cs-CZ"/>
              <a:t> </a:t>
            </a:r>
            <a:r>
              <a:rPr lang="cs-CZ" err="1"/>
              <a:t>malesuadalibero</a:t>
            </a:r>
            <a:r>
              <a:rPr lang="cs-CZ"/>
              <a:t>, </a:t>
            </a:r>
            <a:r>
              <a:rPr lang="cs-CZ" err="1"/>
              <a:t>sit</a:t>
            </a:r>
            <a:r>
              <a:rPr lang="cs-CZ"/>
              <a:t> </a:t>
            </a:r>
            <a:r>
              <a:rPr lang="cs-CZ" err="1"/>
              <a:t>amet</a:t>
            </a:r>
            <a:r>
              <a:rPr lang="cs-CZ"/>
              <a:t> </a:t>
            </a:r>
            <a:r>
              <a:rPr lang="cs-CZ" err="1"/>
              <a:t>commodo</a:t>
            </a:r>
            <a:endParaRPr lang="cs-CZ"/>
          </a:p>
          <a:p>
            <a:pPr lvl="0"/>
            <a:endParaRPr lang="cs-CZ"/>
          </a:p>
        </p:txBody>
      </p:sp>
      <p:sp>
        <p:nvSpPr>
          <p:cNvPr id="5" name="Zástupný symbol pro číslo snímku 6">
            <a:extLst>
              <a:ext uri="{FF2B5EF4-FFF2-40B4-BE49-F238E27FC236}">
                <a16:creationId xmlns:a16="http://schemas.microsoft.com/office/drawing/2014/main" id="{4B1D701B-96E8-4040-B48E-D21E34B2678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4165" y="63207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rgbClr val="1D34F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9CCDA556-3B06-4AE0-A534-20B1B5270A7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19813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9111094-511F-4164-8B16-47B4F514408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0491" y="1955968"/>
            <a:ext cx="5974254" cy="666119"/>
          </a:xfrm>
        </p:spPr>
        <p:txBody>
          <a:bodyPr/>
          <a:lstStyle>
            <a:lvl1pPr>
              <a:defRPr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cs-CZ"/>
              <a:t>Nadpis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3BF732D0-B3BD-40E0-950B-C9CCCF071C76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20492" y="2876689"/>
            <a:ext cx="11558148" cy="3179453"/>
          </a:xfrm>
        </p:spPr>
        <p:txBody>
          <a:bodyPr numCol="2" spcCol="432000"/>
          <a:lstStyle>
            <a:lvl1pPr marL="0" marR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800"/>
            </a:lvl1pPr>
            <a:lvl2pPr>
              <a:defRPr sz="1800"/>
            </a:lvl2pPr>
            <a:lvl3pPr>
              <a:defRPr sz="1800"/>
            </a:lvl3pPr>
          </a:lstStyle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/>
              <a:t>Text dva sloupce 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/>
              <a:t>Text dva sloupce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/>
              <a:t>Text dva sloupce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/>
              <a:t>Text dva sloupce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/>
              <a:t>Text dva sloupce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/>
              <a:t>Text dva sloupce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/>
              <a:t>Text dva sloupce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/>
              <a:t>Text dva sloupce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/>
              <a:t>Text dva sloupce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/>
              <a:t>Text dva sloupce</a:t>
            </a:r>
          </a:p>
          <a:p>
            <a:pPr lvl="0"/>
            <a:endParaRPr lang="cs-CZ"/>
          </a:p>
          <a:p>
            <a:pPr lvl="0"/>
            <a:endParaRPr lang="cs-CZ"/>
          </a:p>
        </p:txBody>
      </p:sp>
      <p:sp>
        <p:nvSpPr>
          <p:cNvPr id="5" name="Zástupný symbol pro číslo snímku 6">
            <a:extLst>
              <a:ext uri="{FF2B5EF4-FFF2-40B4-BE49-F238E27FC236}">
                <a16:creationId xmlns:a16="http://schemas.microsoft.com/office/drawing/2014/main" id="{8B072FF3-4E07-4267-9B78-94E2445F4C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4165" y="63207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rgbClr val="1D34F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9CCDA556-3B06-4AE0-A534-20B1B5270A7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158675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CB32875-70EF-4AC0-A134-D3ADB7F6A5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rgbClr val="1D34F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E446CB49-0820-42B6-89CD-DB2F488132B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14163" y="2990155"/>
            <a:ext cx="5305637" cy="3186808"/>
          </a:xfrm>
        </p:spPr>
        <p:txBody>
          <a:bodyPr>
            <a:normAutofit/>
          </a:bodyPr>
          <a:lstStyle>
            <a:lvl1pPr algn="just">
              <a:defRPr sz="1800"/>
            </a:lvl1pPr>
            <a:lvl2pPr algn="just">
              <a:defRPr sz="1800"/>
            </a:lvl2pPr>
            <a:lvl3pPr algn="just">
              <a:defRPr sz="1800"/>
            </a:lvl3pPr>
            <a:lvl4pPr algn="just">
              <a:defRPr sz="1800"/>
            </a:lvl4pPr>
            <a:lvl5pPr algn="just">
              <a:defRPr sz="1800"/>
            </a:lvl5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>
            <a:extLst>
              <a:ext uri="{FF2B5EF4-FFF2-40B4-BE49-F238E27FC236}">
                <a16:creationId xmlns:a16="http://schemas.microsoft.com/office/drawing/2014/main" id="{D5AE63F4-D13D-45EC-AD15-5C66EBE0A6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19800" y="2990153"/>
            <a:ext cx="5334000" cy="3186809"/>
          </a:xfrm>
        </p:spPr>
        <p:txBody>
          <a:bodyPr>
            <a:normAutofit/>
          </a:bodyPr>
          <a:lstStyle>
            <a:lvl1pPr algn="just">
              <a:defRPr sz="1800"/>
            </a:lvl1pPr>
            <a:lvl2pPr algn="just">
              <a:defRPr sz="1800"/>
            </a:lvl2pPr>
            <a:lvl3pPr algn="just">
              <a:defRPr sz="1800"/>
            </a:lvl3pPr>
            <a:lvl4pPr algn="just">
              <a:defRPr sz="1800"/>
            </a:lvl4pPr>
            <a:lvl5pPr algn="just">
              <a:defRPr sz="1800"/>
            </a:lvl5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číslo snímku 6">
            <a:extLst>
              <a:ext uri="{FF2B5EF4-FFF2-40B4-BE49-F238E27FC236}">
                <a16:creationId xmlns:a16="http://schemas.microsoft.com/office/drawing/2014/main" id="{46562BDD-583B-4A65-88DB-92851E74FCF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4165" y="63207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rgbClr val="1D34F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9CCDA556-3B06-4AE0-A534-20B1B5270A7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111030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6">
            <a:extLst>
              <a:ext uri="{FF2B5EF4-FFF2-40B4-BE49-F238E27FC236}">
                <a16:creationId xmlns:a16="http://schemas.microsoft.com/office/drawing/2014/main" id="{C9CD2B60-8F01-48EF-9690-C43B47004FE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4165" y="63207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rgbClr val="1D34F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9CCDA556-3B06-4AE0-A534-20B1B5270A7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595915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dgm">
  <p:cSld name="Nadpis a diagram nebo organizační sché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jekt SmartArt 2"/>
          <p:cNvSpPr>
            <a:spLocks noGrp="1"/>
          </p:cNvSpPr>
          <p:nvPr>
            <p:ph type="dgm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 noProof="0"/>
              <a:t>Kliknutím na ikonu přidáte obrázek SmartArt.</a:t>
            </a:r>
          </a:p>
        </p:txBody>
      </p:sp>
    </p:spTree>
    <p:extLst>
      <p:ext uri="{BB962C8B-B14F-4D97-AF65-F5344CB8AC3E}">
        <p14:creationId xmlns:p14="http://schemas.microsoft.com/office/powerpoint/2010/main" val="4120807663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1_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</p:spTree>
    <p:extLst>
      <p:ext uri="{BB962C8B-B14F-4D97-AF65-F5344CB8AC3E}">
        <p14:creationId xmlns:p14="http://schemas.microsoft.com/office/powerpoint/2010/main" val="2046489462"/>
      </p:ext>
    </p:extLst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65759" y="2166364"/>
            <a:ext cx="11471565" cy="1739347"/>
          </a:xfrm>
        </p:spPr>
        <p:txBody>
          <a:bodyPr tIns="45720" bIns="45720" anchor="ctr">
            <a:normAutofit/>
          </a:bodyPr>
          <a:lstStyle>
            <a:lvl1pPr algn="ctr">
              <a:lnSpc>
                <a:spcPct val="80000"/>
              </a:lnSpc>
              <a:defRPr sz="6000" spc="150" baseline="0"/>
            </a:lvl1pPr>
          </a:lstStyle>
          <a:p>
            <a:r>
              <a:rPr lang="cs-CZ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996250"/>
            <a:ext cx="9144000" cy="1309255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20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/>
              <a:t>Kliknutím můžete upravit styl předlohy.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94124" y="6285401"/>
            <a:ext cx="2743200" cy="365125"/>
          </a:xfrm>
        </p:spPr>
        <p:txBody>
          <a:bodyPr/>
          <a:lstStyle/>
          <a:p>
            <a:fld id="{9CCDA556-3B06-4AE0-A534-20B1B5270A7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729113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Úvodní snímek">
    <p:bg>
      <p:bgPr>
        <a:solidFill>
          <a:srgbClr val="1D34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Obrázek 13">
            <a:extLst>
              <a:ext uri="{FF2B5EF4-FFF2-40B4-BE49-F238E27FC236}">
                <a16:creationId xmlns:a16="http://schemas.microsoft.com/office/drawing/2014/main" id="{2989D406-8754-4E2C-A575-80114C8F00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Zástupný symbol pro text 7">
            <a:extLst>
              <a:ext uri="{FF2B5EF4-FFF2-40B4-BE49-F238E27FC236}">
                <a16:creationId xmlns:a16="http://schemas.microsoft.com/office/drawing/2014/main" id="{5D493FEA-B112-4425-B8EF-62D47207E265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04959" y="1961128"/>
            <a:ext cx="6742113" cy="627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4400" b="1" i="0" baseline="0">
                <a:solidFill>
                  <a:srgbClr val="FB5271"/>
                </a:solidFill>
                <a:latin typeface="Arial" panose="020B0604020202020204" pitchFamily="34" charset="0"/>
              </a:defRPr>
            </a:lvl1pPr>
          </a:lstStyle>
          <a:p>
            <a:r>
              <a:rPr lang="cs-CZ"/>
              <a:t>Nadpis </a:t>
            </a:r>
            <a:r>
              <a:rPr lang="cs-CZ" err="1"/>
              <a:t>powerpointové</a:t>
            </a:r>
            <a:endParaRPr lang="cs-CZ"/>
          </a:p>
        </p:txBody>
      </p:sp>
      <p:sp>
        <p:nvSpPr>
          <p:cNvPr id="7" name="Zástupný symbol pro text 9">
            <a:extLst>
              <a:ext uri="{FF2B5EF4-FFF2-40B4-BE49-F238E27FC236}">
                <a16:creationId xmlns:a16="http://schemas.microsoft.com/office/drawing/2014/main" id="{6EF1D36D-92B6-4140-9F8F-B6549DC2710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88974" y="2532875"/>
            <a:ext cx="6789738" cy="1162050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90000"/>
              </a:lnSpc>
              <a:buNone/>
              <a:defRPr sz="4400" b="1" i="0" baseline="0"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r>
              <a:rPr lang="cs-CZ"/>
              <a:t>prezentace ve třech řádcích</a:t>
            </a:r>
          </a:p>
        </p:txBody>
      </p:sp>
      <p:sp>
        <p:nvSpPr>
          <p:cNvPr id="10" name="Zástupný symbol pro text 7">
            <a:extLst>
              <a:ext uri="{FF2B5EF4-FFF2-40B4-BE49-F238E27FC236}">
                <a16:creationId xmlns:a16="http://schemas.microsoft.com/office/drawing/2014/main" id="{D4B3A96D-78A3-42EC-9469-3C0F57F44D1C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88974" y="5333745"/>
            <a:ext cx="2883368" cy="760976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600" b="1" i="0" baseline="0">
                <a:solidFill>
                  <a:srgbClr val="FF5172"/>
                </a:solidFill>
                <a:latin typeface="Arial" panose="020B0604020202020204" pitchFamily="34" charset="0"/>
              </a:defRPr>
            </a:lvl1pPr>
          </a:lstStyle>
          <a:p>
            <a:r>
              <a:rPr lang="cs-CZ"/>
              <a:t>Autor</a:t>
            </a:r>
            <a:br>
              <a:rPr lang="cs-CZ"/>
            </a:br>
            <a:endParaRPr lang="cs-CZ"/>
          </a:p>
        </p:txBody>
      </p:sp>
      <p:sp>
        <p:nvSpPr>
          <p:cNvPr id="8" name="Zástupný symbol pro text 7">
            <a:extLst>
              <a:ext uri="{FF2B5EF4-FFF2-40B4-BE49-F238E27FC236}">
                <a16:creationId xmlns:a16="http://schemas.microsoft.com/office/drawing/2014/main" id="{A94416D2-C1FF-4A1D-9896-0E03B2679FF1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282193" y="5337665"/>
            <a:ext cx="2883368" cy="760976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600" b="1" i="0" baseline="0"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r>
              <a:rPr lang="cs-CZ"/>
              <a:t>Místo</a:t>
            </a:r>
            <a:br>
              <a:rPr lang="cs-CZ"/>
            </a:br>
            <a:r>
              <a:rPr lang="cs-CZ"/>
              <a:t>Datum</a:t>
            </a:r>
            <a:br>
              <a:rPr lang="cs-CZ"/>
            </a:b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1229152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9111094-511F-4164-8B16-47B4F514408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0490" y="1955968"/>
            <a:ext cx="10933309" cy="666119"/>
          </a:xfrm>
        </p:spPr>
        <p:txBody>
          <a:bodyPr/>
          <a:lstStyle>
            <a:lvl1pPr>
              <a:defRPr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cs-CZ"/>
              <a:t>Nadpis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3BF732D0-B3BD-40E0-950B-C9CCCF071C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491" y="2876689"/>
            <a:ext cx="10933309" cy="2016259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číslo snímku 6">
            <a:extLst>
              <a:ext uri="{FF2B5EF4-FFF2-40B4-BE49-F238E27FC236}">
                <a16:creationId xmlns:a16="http://schemas.microsoft.com/office/drawing/2014/main" id="{8B4B78FC-8D0B-4213-A420-6CEEFBC111C2}"/>
              </a:ext>
            </a:extLst>
          </p:cNvPr>
          <p:cNvSpPr txBox="1">
            <a:spLocks/>
          </p:cNvSpPr>
          <p:nvPr/>
        </p:nvSpPr>
        <p:spPr>
          <a:xfrm>
            <a:off x="714165" y="63207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l" defTabSz="914400" rtl="0" eaLnBrk="1" latinLnBrk="0" hangingPunct="1">
              <a:defRPr sz="2400" kern="1200">
                <a:solidFill>
                  <a:srgbClr val="1D34FD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223C887-C2D9-4063-9D02-E1F67878979A}" type="slidenum">
              <a:rPr lang="cs-CZ" sz="1400" smtClean="0"/>
              <a:pPr/>
              <a:t>‹#›</a:t>
            </a:fld>
            <a:endParaRPr lang="cs-CZ" sz="1400"/>
          </a:p>
        </p:txBody>
      </p:sp>
    </p:spTree>
    <p:extLst>
      <p:ext uri="{BB962C8B-B14F-4D97-AF65-F5344CB8AC3E}">
        <p14:creationId xmlns:p14="http://schemas.microsoft.com/office/powerpoint/2010/main" val="131568285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3">
            <a:extLst>
              <a:ext uri="{FF2B5EF4-FFF2-40B4-BE49-F238E27FC236}">
                <a16:creationId xmlns:a16="http://schemas.microsoft.com/office/drawing/2014/main" id="{8EA4231B-FD8C-4C99-9D9B-80597DB0FD6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56499" y="2749255"/>
            <a:ext cx="5089849" cy="3440407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obsah 5">
            <a:extLst>
              <a:ext uri="{FF2B5EF4-FFF2-40B4-BE49-F238E27FC236}">
                <a16:creationId xmlns:a16="http://schemas.microsoft.com/office/drawing/2014/main" id="{4250DB47-0D3B-4372-97D2-1569DC4A0C9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646348" y="2749254"/>
            <a:ext cx="5183188" cy="3440407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11" name="Nadpis 1">
            <a:extLst>
              <a:ext uri="{FF2B5EF4-FFF2-40B4-BE49-F238E27FC236}">
                <a16:creationId xmlns:a16="http://schemas.microsoft.com/office/drawing/2014/main" id="{AB82A1A7-6BCD-4031-9F64-2FFF939C3145}"/>
              </a:ext>
            </a:extLst>
          </p:cNvPr>
          <p:cNvSpPr txBox="1">
            <a:spLocks/>
          </p:cNvSpPr>
          <p:nvPr/>
        </p:nvSpPr>
        <p:spPr>
          <a:xfrm>
            <a:off x="714165" y="1946726"/>
            <a:ext cx="10933309" cy="66611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rgbClr val="1D34FD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cs-CZ"/>
              <a:t>Nadpis</a:t>
            </a:r>
          </a:p>
        </p:txBody>
      </p:sp>
      <p:sp>
        <p:nvSpPr>
          <p:cNvPr id="8" name="Zástupný symbol pro číslo snímku 6">
            <a:extLst>
              <a:ext uri="{FF2B5EF4-FFF2-40B4-BE49-F238E27FC236}">
                <a16:creationId xmlns:a16="http://schemas.microsoft.com/office/drawing/2014/main" id="{8275F84D-8AAD-4BE2-A553-49D8CAAF28AC}"/>
              </a:ext>
            </a:extLst>
          </p:cNvPr>
          <p:cNvSpPr txBox="1">
            <a:spLocks/>
          </p:cNvSpPr>
          <p:nvPr/>
        </p:nvSpPr>
        <p:spPr>
          <a:xfrm>
            <a:off x="714165" y="63207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l" defTabSz="914400" rtl="0" eaLnBrk="1" latinLnBrk="0" hangingPunct="1">
              <a:defRPr sz="2400" kern="1200">
                <a:solidFill>
                  <a:srgbClr val="1D34FD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223C887-C2D9-4063-9D02-E1F67878979A}" type="slidenum">
              <a:rPr lang="cs-CZ" sz="1400" smtClean="0"/>
              <a:pPr/>
              <a:t>‹#›</a:t>
            </a:fld>
            <a:endParaRPr lang="cs-CZ" sz="1400"/>
          </a:p>
        </p:txBody>
      </p:sp>
    </p:spTree>
    <p:extLst>
      <p:ext uri="{BB962C8B-B14F-4D97-AF65-F5344CB8AC3E}">
        <p14:creationId xmlns:p14="http://schemas.microsoft.com/office/powerpoint/2010/main" val="131627637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9111094-511F-4164-8B16-47B4F514408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0491" y="1955968"/>
            <a:ext cx="5974254" cy="666119"/>
          </a:xfrm>
        </p:spPr>
        <p:txBody>
          <a:bodyPr/>
          <a:lstStyle>
            <a:lvl1pPr>
              <a:defRPr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cs-CZ"/>
              <a:t>Nadpis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3BF732D0-B3BD-40E0-950B-C9CCCF071C76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20492" y="2876689"/>
            <a:ext cx="5974254" cy="3384832"/>
          </a:xfrm>
        </p:spPr>
        <p:txBody>
          <a:bodyPr/>
          <a:lstStyle>
            <a:lvl1pPr marL="0" indent="0" algn="just">
              <a:lnSpc>
                <a:spcPct val="150000"/>
              </a:lnSpc>
              <a:buNone/>
              <a:defRPr sz="1800"/>
            </a:lvl1pPr>
            <a:lvl2pPr>
              <a:defRPr sz="1800"/>
            </a:lvl2pPr>
            <a:lvl3pPr>
              <a:defRPr sz="1800"/>
            </a:lvl3pPr>
          </a:lstStyle>
          <a:p>
            <a:pPr lvl="0"/>
            <a:r>
              <a:rPr lang="cs-CZ" err="1"/>
              <a:t>Lorem</a:t>
            </a:r>
            <a:r>
              <a:rPr lang="cs-CZ"/>
              <a:t> </a:t>
            </a:r>
            <a:r>
              <a:rPr lang="cs-CZ" err="1"/>
              <a:t>ipsum</a:t>
            </a:r>
            <a:r>
              <a:rPr lang="cs-CZ"/>
              <a:t> </a:t>
            </a:r>
            <a:r>
              <a:rPr lang="cs-CZ" err="1"/>
              <a:t>dolor</a:t>
            </a:r>
            <a:r>
              <a:rPr lang="cs-CZ"/>
              <a:t> </a:t>
            </a:r>
            <a:r>
              <a:rPr lang="cs-CZ" err="1"/>
              <a:t>sit</a:t>
            </a:r>
            <a:r>
              <a:rPr lang="cs-CZ"/>
              <a:t> </a:t>
            </a:r>
            <a:r>
              <a:rPr lang="cs-CZ" err="1"/>
              <a:t>amet</a:t>
            </a:r>
            <a:r>
              <a:rPr lang="cs-CZ"/>
              <a:t>, </a:t>
            </a:r>
            <a:r>
              <a:rPr lang="cs-CZ" err="1"/>
              <a:t>consectetuer</a:t>
            </a:r>
            <a:r>
              <a:rPr lang="cs-CZ"/>
              <a:t> </a:t>
            </a:r>
            <a:r>
              <a:rPr lang="cs-CZ" err="1"/>
              <a:t>adipiscing</a:t>
            </a:r>
            <a:r>
              <a:rPr lang="cs-CZ"/>
              <a:t> elit. </a:t>
            </a:r>
            <a:r>
              <a:rPr lang="cs-CZ" err="1"/>
              <a:t>Maecenas</a:t>
            </a:r>
            <a:r>
              <a:rPr lang="cs-CZ"/>
              <a:t> </a:t>
            </a:r>
            <a:r>
              <a:rPr lang="cs-CZ" err="1"/>
              <a:t>porttitor</a:t>
            </a:r>
            <a:r>
              <a:rPr lang="cs-CZ"/>
              <a:t> </a:t>
            </a:r>
            <a:r>
              <a:rPr lang="cs-CZ" err="1"/>
              <a:t>congue</a:t>
            </a:r>
            <a:r>
              <a:rPr lang="cs-CZ"/>
              <a:t> </a:t>
            </a:r>
            <a:r>
              <a:rPr lang="cs-CZ" err="1"/>
              <a:t>massa</a:t>
            </a:r>
            <a:r>
              <a:rPr lang="cs-CZ"/>
              <a:t>. </a:t>
            </a:r>
            <a:r>
              <a:rPr lang="cs-CZ" err="1"/>
              <a:t>Fusce</a:t>
            </a:r>
            <a:r>
              <a:rPr lang="cs-CZ"/>
              <a:t> </a:t>
            </a:r>
            <a:r>
              <a:rPr lang="cs-CZ" err="1"/>
              <a:t>posuere</a:t>
            </a:r>
            <a:r>
              <a:rPr lang="cs-CZ"/>
              <a:t>, </a:t>
            </a:r>
            <a:r>
              <a:rPr lang="cs-CZ" err="1"/>
              <a:t>magna</a:t>
            </a:r>
            <a:r>
              <a:rPr lang="cs-CZ"/>
              <a:t> sed </a:t>
            </a:r>
            <a:r>
              <a:rPr lang="cs-CZ" err="1"/>
              <a:t>pulvinar</a:t>
            </a:r>
            <a:r>
              <a:rPr lang="cs-CZ"/>
              <a:t> </a:t>
            </a:r>
            <a:r>
              <a:rPr lang="cs-CZ" err="1"/>
              <a:t>ultricies</a:t>
            </a:r>
            <a:r>
              <a:rPr lang="cs-CZ"/>
              <a:t>, </a:t>
            </a:r>
            <a:r>
              <a:rPr lang="cs-CZ" err="1"/>
              <a:t>purus</a:t>
            </a:r>
            <a:r>
              <a:rPr lang="cs-CZ"/>
              <a:t> </a:t>
            </a:r>
            <a:r>
              <a:rPr lang="cs-CZ" err="1"/>
              <a:t>lectus</a:t>
            </a:r>
            <a:r>
              <a:rPr lang="cs-CZ"/>
              <a:t> </a:t>
            </a:r>
            <a:r>
              <a:rPr lang="cs-CZ" err="1"/>
              <a:t>malesuadalibero</a:t>
            </a:r>
            <a:r>
              <a:rPr lang="cs-CZ"/>
              <a:t>, </a:t>
            </a:r>
            <a:r>
              <a:rPr lang="cs-CZ" err="1"/>
              <a:t>sit</a:t>
            </a:r>
            <a:r>
              <a:rPr lang="cs-CZ"/>
              <a:t> </a:t>
            </a:r>
            <a:r>
              <a:rPr lang="cs-CZ" err="1"/>
              <a:t>amet</a:t>
            </a:r>
            <a:r>
              <a:rPr lang="cs-CZ"/>
              <a:t> </a:t>
            </a:r>
            <a:r>
              <a:rPr lang="cs-CZ" err="1"/>
              <a:t>commodo</a:t>
            </a:r>
            <a:r>
              <a:rPr lang="cs-CZ"/>
              <a:t> </a:t>
            </a:r>
            <a:r>
              <a:rPr lang="cs-CZ" err="1"/>
              <a:t>magna</a:t>
            </a:r>
            <a:r>
              <a:rPr lang="cs-CZ"/>
              <a:t> </a:t>
            </a:r>
            <a:r>
              <a:rPr lang="cs-CZ" err="1"/>
              <a:t>Lorem</a:t>
            </a:r>
            <a:r>
              <a:rPr lang="cs-CZ"/>
              <a:t> </a:t>
            </a:r>
            <a:r>
              <a:rPr lang="cs-CZ" err="1"/>
              <a:t>ipsum</a:t>
            </a:r>
            <a:r>
              <a:rPr lang="cs-CZ"/>
              <a:t> </a:t>
            </a:r>
            <a:r>
              <a:rPr lang="cs-CZ" err="1"/>
              <a:t>dolor</a:t>
            </a:r>
            <a:r>
              <a:rPr lang="cs-CZ"/>
              <a:t> </a:t>
            </a:r>
            <a:r>
              <a:rPr lang="cs-CZ" err="1"/>
              <a:t>sit</a:t>
            </a:r>
            <a:r>
              <a:rPr lang="cs-CZ"/>
              <a:t> </a:t>
            </a:r>
            <a:r>
              <a:rPr lang="cs-CZ" err="1"/>
              <a:t>amet</a:t>
            </a:r>
            <a:r>
              <a:rPr lang="cs-CZ"/>
              <a:t>, </a:t>
            </a:r>
            <a:r>
              <a:rPr lang="cs-CZ" err="1"/>
              <a:t>consectetuer</a:t>
            </a:r>
            <a:r>
              <a:rPr lang="cs-CZ"/>
              <a:t> </a:t>
            </a:r>
            <a:r>
              <a:rPr lang="cs-CZ" err="1"/>
              <a:t>adipiscing</a:t>
            </a:r>
            <a:r>
              <a:rPr lang="cs-CZ"/>
              <a:t> elit. </a:t>
            </a:r>
            <a:r>
              <a:rPr lang="cs-CZ" err="1"/>
              <a:t>Maecenas</a:t>
            </a:r>
            <a:r>
              <a:rPr lang="cs-CZ"/>
              <a:t> </a:t>
            </a:r>
            <a:r>
              <a:rPr lang="cs-CZ" err="1"/>
              <a:t>porttitor</a:t>
            </a:r>
            <a:r>
              <a:rPr lang="cs-CZ"/>
              <a:t> </a:t>
            </a:r>
            <a:r>
              <a:rPr lang="cs-CZ" err="1"/>
              <a:t>congue</a:t>
            </a:r>
            <a:r>
              <a:rPr lang="cs-CZ"/>
              <a:t> </a:t>
            </a:r>
            <a:r>
              <a:rPr lang="cs-CZ" err="1"/>
              <a:t>massa</a:t>
            </a:r>
            <a:r>
              <a:rPr lang="cs-CZ"/>
              <a:t>. </a:t>
            </a:r>
            <a:r>
              <a:rPr lang="cs-CZ" err="1"/>
              <a:t>Fusce</a:t>
            </a:r>
            <a:r>
              <a:rPr lang="cs-CZ"/>
              <a:t> </a:t>
            </a:r>
            <a:r>
              <a:rPr lang="cs-CZ" err="1"/>
              <a:t>posuere</a:t>
            </a:r>
            <a:r>
              <a:rPr lang="cs-CZ"/>
              <a:t>, </a:t>
            </a:r>
            <a:r>
              <a:rPr lang="cs-CZ" err="1"/>
              <a:t>magna</a:t>
            </a:r>
            <a:r>
              <a:rPr lang="cs-CZ"/>
              <a:t> sed </a:t>
            </a:r>
            <a:r>
              <a:rPr lang="cs-CZ" err="1"/>
              <a:t>pulvinar</a:t>
            </a:r>
            <a:r>
              <a:rPr lang="cs-CZ"/>
              <a:t> </a:t>
            </a:r>
            <a:r>
              <a:rPr lang="cs-CZ" err="1"/>
              <a:t>ultricies</a:t>
            </a:r>
            <a:r>
              <a:rPr lang="cs-CZ"/>
              <a:t>, </a:t>
            </a:r>
            <a:r>
              <a:rPr lang="cs-CZ" err="1"/>
              <a:t>purus</a:t>
            </a:r>
            <a:r>
              <a:rPr lang="cs-CZ"/>
              <a:t> </a:t>
            </a:r>
            <a:r>
              <a:rPr lang="cs-CZ" err="1"/>
              <a:t>lectus</a:t>
            </a:r>
            <a:r>
              <a:rPr lang="cs-CZ"/>
              <a:t> </a:t>
            </a:r>
            <a:r>
              <a:rPr lang="cs-CZ" err="1"/>
              <a:t>malesuadalibero</a:t>
            </a:r>
            <a:r>
              <a:rPr lang="cs-CZ"/>
              <a:t>, </a:t>
            </a:r>
            <a:r>
              <a:rPr lang="cs-CZ" err="1"/>
              <a:t>sit</a:t>
            </a:r>
            <a:r>
              <a:rPr lang="cs-CZ"/>
              <a:t> </a:t>
            </a:r>
            <a:r>
              <a:rPr lang="cs-CZ" err="1"/>
              <a:t>amet</a:t>
            </a:r>
            <a:r>
              <a:rPr lang="cs-CZ"/>
              <a:t> </a:t>
            </a:r>
            <a:r>
              <a:rPr lang="cs-CZ" err="1"/>
              <a:t>commodo</a:t>
            </a:r>
            <a:endParaRPr lang="cs-CZ"/>
          </a:p>
          <a:p>
            <a:pPr lvl="0"/>
            <a:endParaRPr lang="cs-CZ"/>
          </a:p>
        </p:txBody>
      </p:sp>
      <p:sp>
        <p:nvSpPr>
          <p:cNvPr id="5" name="Zástupný symbol obrázku 3">
            <a:extLst>
              <a:ext uri="{FF2B5EF4-FFF2-40B4-BE49-F238E27FC236}">
                <a16:creationId xmlns:a16="http://schemas.microsoft.com/office/drawing/2014/main" id="{A64A225F-72C4-45E6-9EBB-24AAAD03649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987194" y="1276350"/>
            <a:ext cx="5204806" cy="5581651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anchor="ctr" anchorCtr="0"/>
          <a:lstStyle>
            <a:lvl1pPr marL="0" indent="0" algn="ctr">
              <a:buNone/>
              <a:defRPr baseline="0">
                <a:solidFill>
                  <a:srgbClr val="1D34FE"/>
                </a:solidFill>
              </a:defRPr>
            </a:lvl1pPr>
          </a:lstStyle>
          <a:p>
            <a:r>
              <a:rPr lang="cs-CZ"/>
              <a:t>Kliknutím na ikonu přidáte obrázek.</a:t>
            </a:r>
          </a:p>
        </p:txBody>
      </p:sp>
      <p:sp>
        <p:nvSpPr>
          <p:cNvPr id="6" name="Zástupný symbol pro text 5">
            <a:extLst>
              <a:ext uri="{FF2B5EF4-FFF2-40B4-BE49-F238E27FC236}">
                <a16:creationId xmlns:a16="http://schemas.microsoft.com/office/drawing/2014/main" id="{1805DDFA-3AC0-4605-BF6A-4BD442F0B2F1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707814" y="3154836"/>
            <a:ext cx="1671637" cy="1051404"/>
          </a:xfrm>
        </p:spPr>
        <p:txBody>
          <a:bodyPr/>
          <a:lstStyle>
            <a:lvl1pPr marL="0" indent="0">
              <a:buNone/>
              <a:defRPr sz="1800" b="1">
                <a:solidFill>
                  <a:srgbClr val="FB5271"/>
                </a:solidFill>
              </a:defRPr>
            </a:lvl1pPr>
          </a:lstStyle>
          <a:p>
            <a:pPr lvl="0"/>
            <a:r>
              <a:rPr lang="it-IT"/>
              <a:t>quunti voluptatia vel iur, samest</a:t>
            </a:r>
          </a:p>
          <a:p>
            <a:pPr lvl="0"/>
            <a:endParaRPr lang="cs-CZ"/>
          </a:p>
        </p:txBody>
      </p:sp>
      <p:sp>
        <p:nvSpPr>
          <p:cNvPr id="8" name="Zástupný symbol pro číslo snímku 6">
            <a:extLst>
              <a:ext uri="{FF2B5EF4-FFF2-40B4-BE49-F238E27FC236}">
                <a16:creationId xmlns:a16="http://schemas.microsoft.com/office/drawing/2014/main" id="{226BAD10-F4BD-4631-A6A2-FB55EB66A0D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4165" y="63207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rgbClr val="1D34F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B67810B8-3D20-47E2-A090-97B37FE6A62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040901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9111094-511F-4164-8B16-47B4F514408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0491" y="1955968"/>
            <a:ext cx="5974254" cy="666119"/>
          </a:xfrm>
        </p:spPr>
        <p:txBody>
          <a:bodyPr/>
          <a:lstStyle>
            <a:lvl1pPr>
              <a:defRPr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cs-CZ"/>
              <a:t>Nadpis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3BF732D0-B3BD-40E0-950B-C9CCCF071C76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20490" y="2622088"/>
            <a:ext cx="5974253" cy="3602866"/>
          </a:xfrm>
        </p:spPr>
        <p:txBody>
          <a:bodyPr numCol="2" spcCol="432000">
            <a:normAutofit/>
          </a:bodyPr>
          <a:lstStyle>
            <a:lvl1pPr marL="0" indent="0" algn="just">
              <a:lnSpc>
                <a:spcPct val="150000"/>
              </a:lnSpc>
              <a:buNone/>
              <a:defRPr sz="1800"/>
            </a:lvl1pPr>
            <a:lvl2pPr>
              <a:defRPr sz="1800"/>
            </a:lvl2pPr>
            <a:lvl3pPr>
              <a:defRPr sz="1800"/>
            </a:lvl3pPr>
          </a:lstStyle>
          <a:p>
            <a:pPr lvl="0"/>
            <a:r>
              <a:rPr lang="cs-CZ" err="1"/>
              <a:t>Lorem</a:t>
            </a:r>
            <a:r>
              <a:rPr lang="cs-CZ"/>
              <a:t> </a:t>
            </a:r>
            <a:r>
              <a:rPr lang="cs-CZ" err="1"/>
              <a:t>ipsum</a:t>
            </a:r>
            <a:r>
              <a:rPr lang="cs-CZ"/>
              <a:t> </a:t>
            </a:r>
            <a:r>
              <a:rPr lang="cs-CZ" err="1"/>
              <a:t>dolor</a:t>
            </a:r>
            <a:r>
              <a:rPr lang="cs-CZ"/>
              <a:t> </a:t>
            </a:r>
            <a:r>
              <a:rPr lang="cs-CZ" err="1"/>
              <a:t>sit</a:t>
            </a:r>
            <a:r>
              <a:rPr lang="cs-CZ"/>
              <a:t> </a:t>
            </a:r>
            <a:r>
              <a:rPr lang="cs-CZ" err="1"/>
              <a:t>amet</a:t>
            </a:r>
            <a:r>
              <a:rPr lang="cs-CZ"/>
              <a:t>, </a:t>
            </a:r>
            <a:r>
              <a:rPr lang="cs-CZ" err="1"/>
              <a:t>consectetuer</a:t>
            </a:r>
            <a:r>
              <a:rPr lang="cs-CZ"/>
              <a:t> </a:t>
            </a:r>
            <a:r>
              <a:rPr lang="cs-CZ" err="1"/>
              <a:t>adipiscing</a:t>
            </a:r>
            <a:r>
              <a:rPr lang="cs-CZ"/>
              <a:t> elit. </a:t>
            </a:r>
            <a:r>
              <a:rPr lang="cs-CZ" err="1"/>
              <a:t>Maecenas</a:t>
            </a:r>
            <a:r>
              <a:rPr lang="cs-CZ"/>
              <a:t> </a:t>
            </a:r>
            <a:r>
              <a:rPr lang="cs-CZ" err="1"/>
              <a:t>porttitor</a:t>
            </a:r>
            <a:r>
              <a:rPr lang="cs-CZ"/>
              <a:t> </a:t>
            </a:r>
            <a:r>
              <a:rPr lang="cs-CZ" err="1"/>
              <a:t>congue</a:t>
            </a:r>
            <a:r>
              <a:rPr lang="cs-CZ"/>
              <a:t> </a:t>
            </a:r>
            <a:r>
              <a:rPr lang="cs-CZ" err="1"/>
              <a:t>massa</a:t>
            </a:r>
            <a:r>
              <a:rPr lang="cs-CZ"/>
              <a:t>. </a:t>
            </a:r>
            <a:r>
              <a:rPr lang="cs-CZ" err="1"/>
              <a:t>Fusce</a:t>
            </a:r>
            <a:r>
              <a:rPr lang="cs-CZ"/>
              <a:t> </a:t>
            </a:r>
            <a:r>
              <a:rPr lang="cs-CZ" err="1"/>
              <a:t>posuere</a:t>
            </a:r>
            <a:r>
              <a:rPr lang="cs-CZ"/>
              <a:t>, </a:t>
            </a:r>
            <a:r>
              <a:rPr lang="cs-CZ" err="1"/>
              <a:t>magna</a:t>
            </a:r>
            <a:r>
              <a:rPr lang="cs-CZ"/>
              <a:t> sed </a:t>
            </a:r>
            <a:r>
              <a:rPr lang="cs-CZ" err="1"/>
              <a:t>pulvinar</a:t>
            </a:r>
            <a:r>
              <a:rPr lang="cs-CZ"/>
              <a:t> </a:t>
            </a:r>
            <a:r>
              <a:rPr lang="cs-CZ" err="1"/>
              <a:t>ultricies</a:t>
            </a:r>
            <a:r>
              <a:rPr lang="cs-CZ"/>
              <a:t>, </a:t>
            </a:r>
            <a:r>
              <a:rPr lang="cs-CZ" err="1"/>
              <a:t>purus</a:t>
            </a:r>
            <a:r>
              <a:rPr lang="cs-CZ"/>
              <a:t> </a:t>
            </a:r>
            <a:r>
              <a:rPr lang="cs-CZ" err="1"/>
              <a:t>lectus</a:t>
            </a:r>
            <a:r>
              <a:rPr lang="cs-CZ"/>
              <a:t> </a:t>
            </a:r>
            <a:r>
              <a:rPr lang="cs-CZ" err="1"/>
              <a:t>malesuadalibero</a:t>
            </a:r>
            <a:r>
              <a:rPr lang="cs-CZ"/>
              <a:t>, </a:t>
            </a:r>
            <a:r>
              <a:rPr lang="cs-CZ" err="1"/>
              <a:t>sit</a:t>
            </a:r>
            <a:r>
              <a:rPr lang="cs-CZ"/>
              <a:t>  </a:t>
            </a:r>
            <a:r>
              <a:rPr lang="cs-CZ" err="1"/>
              <a:t>consectetuer</a:t>
            </a:r>
            <a:r>
              <a:rPr lang="cs-CZ"/>
              <a:t> </a:t>
            </a:r>
            <a:r>
              <a:rPr lang="cs-CZ" err="1"/>
              <a:t>adipiscing</a:t>
            </a:r>
            <a:r>
              <a:rPr lang="cs-CZ"/>
              <a:t> elit. </a:t>
            </a:r>
            <a:r>
              <a:rPr lang="cs-CZ" err="1"/>
              <a:t>Maecenas</a:t>
            </a:r>
            <a:r>
              <a:rPr lang="cs-CZ"/>
              <a:t> </a:t>
            </a:r>
            <a:r>
              <a:rPr lang="cs-CZ" err="1"/>
              <a:t>porttitor</a:t>
            </a:r>
            <a:r>
              <a:rPr lang="cs-CZ"/>
              <a:t> </a:t>
            </a:r>
            <a:r>
              <a:rPr lang="cs-CZ" err="1"/>
              <a:t>congue</a:t>
            </a:r>
            <a:r>
              <a:rPr lang="cs-CZ"/>
              <a:t> </a:t>
            </a:r>
            <a:r>
              <a:rPr lang="cs-CZ" err="1"/>
              <a:t>massa</a:t>
            </a:r>
            <a:r>
              <a:rPr lang="cs-CZ"/>
              <a:t>. </a:t>
            </a:r>
            <a:r>
              <a:rPr lang="cs-CZ" err="1"/>
              <a:t>Fusce</a:t>
            </a:r>
            <a:r>
              <a:rPr lang="cs-CZ"/>
              <a:t> </a:t>
            </a:r>
            <a:r>
              <a:rPr lang="cs-CZ" err="1"/>
              <a:t>posuere</a:t>
            </a:r>
            <a:r>
              <a:rPr lang="cs-CZ"/>
              <a:t>, </a:t>
            </a:r>
            <a:r>
              <a:rPr lang="cs-CZ" err="1"/>
              <a:t>magna</a:t>
            </a:r>
            <a:r>
              <a:rPr lang="cs-CZ"/>
              <a:t> sed </a:t>
            </a:r>
            <a:r>
              <a:rPr lang="cs-CZ" err="1"/>
              <a:t>pulvinar</a:t>
            </a:r>
            <a:r>
              <a:rPr lang="cs-CZ"/>
              <a:t> </a:t>
            </a:r>
            <a:r>
              <a:rPr lang="cs-CZ" err="1"/>
              <a:t>ultricies</a:t>
            </a:r>
            <a:r>
              <a:rPr lang="cs-CZ"/>
              <a:t>, </a:t>
            </a:r>
            <a:r>
              <a:rPr lang="cs-CZ" err="1"/>
              <a:t>purus</a:t>
            </a:r>
            <a:r>
              <a:rPr lang="cs-CZ"/>
              <a:t> </a:t>
            </a:r>
            <a:r>
              <a:rPr lang="cs-CZ" err="1"/>
              <a:t>lectus</a:t>
            </a:r>
            <a:r>
              <a:rPr lang="cs-CZ"/>
              <a:t>.</a:t>
            </a:r>
          </a:p>
          <a:p>
            <a:pPr lvl="0"/>
            <a:endParaRPr lang="cs-CZ"/>
          </a:p>
        </p:txBody>
      </p:sp>
      <p:sp>
        <p:nvSpPr>
          <p:cNvPr id="5" name="Zástupný symbol obrázku 3">
            <a:extLst>
              <a:ext uri="{FF2B5EF4-FFF2-40B4-BE49-F238E27FC236}">
                <a16:creationId xmlns:a16="http://schemas.microsoft.com/office/drawing/2014/main" id="{A64A225F-72C4-45E6-9EBB-24AAAD03649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987194" y="1276350"/>
            <a:ext cx="5204806" cy="5581651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anchor="ctr" anchorCtr="0"/>
          <a:lstStyle>
            <a:lvl1pPr marL="0" indent="0" algn="ctr">
              <a:buNone/>
              <a:defRPr baseline="0">
                <a:solidFill>
                  <a:srgbClr val="1D34FE"/>
                </a:solidFill>
              </a:defRPr>
            </a:lvl1pPr>
          </a:lstStyle>
          <a:p>
            <a:r>
              <a:rPr lang="cs-CZ"/>
              <a:t>Kliknutím na ikonu přidáte obrázek.</a:t>
            </a:r>
          </a:p>
        </p:txBody>
      </p:sp>
      <p:sp>
        <p:nvSpPr>
          <p:cNvPr id="6" name="Zástupný symbol pro text 5">
            <a:extLst>
              <a:ext uri="{FF2B5EF4-FFF2-40B4-BE49-F238E27FC236}">
                <a16:creationId xmlns:a16="http://schemas.microsoft.com/office/drawing/2014/main" id="{1805DDFA-3AC0-4605-BF6A-4BD442F0B2F1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707814" y="3154836"/>
            <a:ext cx="1671637" cy="1199115"/>
          </a:xfrm>
        </p:spPr>
        <p:txBody>
          <a:bodyPr/>
          <a:lstStyle>
            <a:lvl1pPr marL="0" indent="0">
              <a:buNone/>
              <a:defRPr sz="1800" b="1">
                <a:solidFill>
                  <a:srgbClr val="FB5271"/>
                </a:solidFill>
              </a:defRPr>
            </a:lvl1pPr>
          </a:lstStyle>
          <a:p>
            <a:pPr lvl="0"/>
            <a:r>
              <a:rPr lang="it-IT"/>
              <a:t>quunti voluptatia vel iur, samest</a:t>
            </a:r>
          </a:p>
          <a:p>
            <a:pPr lvl="0"/>
            <a:endParaRPr lang="cs-CZ"/>
          </a:p>
        </p:txBody>
      </p:sp>
      <p:sp>
        <p:nvSpPr>
          <p:cNvPr id="8" name="Zástupný symbol pro číslo snímku 6">
            <a:extLst>
              <a:ext uri="{FF2B5EF4-FFF2-40B4-BE49-F238E27FC236}">
                <a16:creationId xmlns:a16="http://schemas.microsoft.com/office/drawing/2014/main" id="{B662301A-4E30-446D-A484-5A00E132DDF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4165" y="63207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rgbClr val="1D34F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B67810B8-3D20-47E2-A090-97B37FE6A62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218241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9111094-511F-4164-8B16-47B4F514408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0491" y="1955968"/>
            <a:ext cx="5974254" cy="666119"/>
          </a:xfrm>
        </p:spPr>
        <p:txBody>
          <a:bodyPr/>
          <a:lstStyle>
            <a:lvl1pPr>
              <a:defRPr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cs-CZ"/>
              <a:t>Nadpis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3BF732D0-B3BD-40E0-950B-C9CCCF071C76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20492" y="2876689"/>
            <a:ext cx="11558148" cy="3384832"/>
          </a:xfrm>
        </p:spPr>
        <p:txBody>
          <a:bodyPr/>
          <a:lstStyle>
            <a:lvl1pPr marL="0" indent="0" algn="just">
              <a:lnSpc>
                <a:spcPct val="150000"/>
              </a:lnSpc>
              <a:buNone/>
              <a:defRPr sz="1800"/>
            </a:lvl1pPr>
            <a:lvl2pPr>
              <a:defRPr sz="1800"/>
            </a:lvl2pPr>
            <a:lvl3pPr>
              <a:defRPr sz="1800"/>
            </a:lvl3pPr>
          </a:lstStyle>
          <a:p>
            <a:pPr lvl="0"/>
            <a:r>
              <a:rPr lang="cs-CZ" err="1"/>
              <a:t>Lorem</a:t>
            </a:r>
            <a:r>
              <a:rPr lang="cs-CZ"/>
              <a:t> </a:t>
            </a:r>
            <a:r>
              <a:rPr lang="cs-CZ" err="1"/>
              <a:t>ipsum</a:t>
            </a:r>
            <a:r>
              <a:rPr lang="cs-CZ"/>
              <a:t> </a:t>
            </a:r>
            <a:r>
              <a:rPr lang="cs-CZ" err="1"/>
              <a:t>dolor</a:t>
            </a:r>
            <a:r>
              <a:rPr lang="cs-CZ"/>
              <a:t> </a:t>
            </a:r>
            <a:r>
              <a:rPr lang="cs-CZ" err="1"/>
              <a:t>sit</a:t>
            </a:r>
            <a:r>
              <a:rPr lang="cs-CZ"/>
              <a:t> </a:t>
            </a:r>
            <a:r>
              <a:rPr lang="cs-CZ" err="1"/>
              <a:t>amet</a:t>
            </a:r>
            <a:r>
              <a:rPr lang="cs-CZ"/>
              <a:t>, </a:t>
            </a:r>
            <a:r>
              <a:rPr lang="cs-CZ" err="1"/>
              <a:t>consectetuer</a:t>
            </a:r>
            <a:r>
              <a:rPr lang="cs-CZ"/>
              <a:t> </a:t>
            </a:r>
            <a:r>
              <a:rPr lang="cs-CZ" err="1"/>
              <a:t>adipiscing</a:t>
            </a:r>
            <a:r>
              <a:rPr lang="cs-CZ"/>
              <a:t> elit. </a:t>
            </a:r>
            <a:r>
              <a:rPr lang="cs-CZ" err="1"/>
              <a:t>Maecenas</a:t>
            </a:r>
            <a:r>
              <a:rPr lang="cs-CZ"/>
              <a:t> </a:t>
            </a:r>
            <a:r>
              <a:rPr lang="cs-CZ" err="1"/>
              <a:t>porttitor</a:t>
            </a:r>
            <a:r>
              <a:rPr lang="cs-CZ"/>
              <a:t> </a:t>
            </a:r>
            <a:r>
              <a:rPr lang="cs-CZ" err="1"/>
              <a:t>congue</a:t>
            </a:r>
            <a:r>
              <a:rPr lang="cs-CZ"/>
              <a:t> </a:t>
            </a:r>
            <a:r>
              <a:rPr lang="cs-CZ" err="1"/>
              <a:t>massa</a:t>
            </a:r>
            <a:r>
              <a:rPr lang="cs-CZ"/>
              <a:t>. </a:t>
            </a:r>
            <a:r>
              <a:rPr lang="cs-CZ" err="1"/>
              <a:t>Fusce</a:t>
            </a:r>
            <a:r>
              <a:rPr lang="cs-CZ"/>
              <a:t> </a:t>
            </a:r>
            <a:r>
              <a:rPr lang="cs-CZ" err="1"/>
              <a:t>posuere</a:t>
            </a:r>
            <a:r>
              <a:rPr lang="cs-CZ"/>
              <a:t>, </a:t>
            </a:r>
            <a:r>
              <a:rPr lang="cs-CZ" err="1"/>
              <a:t>magna</a:t>
            </a:r>
            <a:r>
              <a:rPr lang="cs-CZ"/>
              <a:t> sed </a:t>
            </a:r>
            <a:r>
              <a:rPr lang="cs-CZ" err="1"/>
              <a:t>pulvinar</a:t>
            </a:r>
            <a:r>
              <a:rPr lang="cs-CZ"/>
              <a:t> </a:t>
            </a:r>
            <a:r>
              <a:rPr lang="cs-CZ" err="1"/>
              <a:t>ultricies</a:t>
            </a:r>
            <a:r>
              <a:rPr lang="cs-CZ"/>
              <a:t>, </a:t>
            </a:r>
            <a:r>
              <a:rPr lang="cs-CZ" err="1"/>
              <a:t>purus</a:t>
            </a:r>
            <a:r>
              <a:rPr lang="cs-CZ"/>
              <a:t> </a:t>
            </a:r>
            <a:r>
              <a:rPr lang="cs-CZ" err="1"/>
              <a:t>lectus</a:t>
            </a:r>
            <a:r>
              <a:rPr lang="cs-CZ"/>
              <a:t> </a:t>
            </a:r>
            <a:r>
              <a:rPr lang="cs-CZ" err="1"/>
              <a:t>malesuadalibero</a:t>
            </a:r>
            <a:r>
              <a:rPr lang="cs-CZ"/>
              <a:t>, </a:t>
            </a:r>
            <a:r>
              <a:rPr lang="cs-CZ" err="1"/>
              <a:t>sit</a:t>
            </a:r>
            <a:r>
              <a:rPr lang="cs-CZ"/>
              <a:t> </a:t>
            </a:r>
            <a:r>
              <a:rPr lang="cs-CZ" err="1"/>
              <a:t>amet</a:t>
            </a:r>
            <a:r>
              <a:rPr lang="cs-CZ"/>
              <a:t> </a:t>
            </a:r>
            <a:r>
              <a:rPr lang="cs-CZ" err="1"/>
              <a:t>commodo</a:t>
            </a:r>
            <a:r>
              <a:rPr lang="cs-CZ"/>
              <a:t> </a:t>
            </a:r>
            <a:r>
              <a:rPr lang="cs-CZ" err="1"/>
              <a:t>magna</a:t>
            </a:r>
            <a:r>
              <a:rPr lang="cs-CZ"/>
              <a:t> </a:t>
            </a:r>
            <a:r>
              <a:rPr lang="cs-CZ" err="1"/>
              <a:t>Lorem</a:t>
            </a:r>
            <a:r>
              <a:rPr lang="cs-CZ"/>
              <a:t> </a:t>
            </a:r>
            <a:r>
              <a:rPr lang="cs-CZ" err="1"/>
              <a:t>ipsum</a:t>
            </a:r>
            <a:r>
              <a:rPr lang="cs-CZ"/>
              <a:t> </a:t>
            </a:r>
            <a:r>
              <a:rPr lang="cs-CZ" err="1"/>
              <a:t>dolor</a:t>
            </a:r>
            <a:r>
              <a:rPr lang="cs-CZ"/>
              <a:t> </a:t>
            </a:r>
            <a:r>
              <a:rPr lang="cs-CZ" err="1"/>
              <a:t>sit</a:t>
            </a:r>
            <a:r>
              <a:rPr lang="cs-CZ"/>
              <a:t> </a:t>
            </a:r>
            <a:r>
              <a:rPr lang="cs-CZ" err="1"/>
              <a:t>amet</a:t>
            </a:r>
            <a:r>
              <a:rPr lang="cs-CZ"/>
              <a:t>, </a:t>
            </a:r>
            <a:r>
              <a:rPr lang="cs-CZ" err="1"/>
              <a:t>consectetuer</a:t>
            </a:r>
            <a:r>
              <a:rPr lang="cs-CZ"/>
              <a:t> </a:t>
            </a:r>
            <a:r>
              <a:rPr lang="cs-CZ" err="1"/>
              <a:t>adipiscing</a:t>
            </a:r>
            <a:r>
              <a:rPr lang="cs-CZ"/>
              <a:t> elit. </a:t>
            </a:r>
            <a:r>
              <a:rPr lang="cs-CZ" err="1"/>
              <a:t>Maecenas</a:t>
            </a:r>
            <a:r>
              <a:rPr lang="cs-CZ"/>
              <a:t> </a:t>
            </a:r>
            <a:r>
              <a:rPr lang="cs-CZ" err="1"/>
              <a:t>porttitor</a:t>
            </a:r>
            <a:r>
              <a:rPr lang="cs-CZ"/>
              <a:t> </a:t>
            </a:r>
            <a:r>
              <a:rPr lang="cs-CZ" err="1"/>
              <a:t>congue</a:t>
            </a:r>
            <a:r>
              <a:rPr lang="cs-CZ"/>
              <a:t> </a:t>
            </a:r>
            <a:r>
              <a:rPr lang="cs-CZ" err="1"/>
              <a:t>massa</a:t>
            </a:r>
            <a:r>
              <a:rPr lang="cs-CZ"/>
              <a:t>. </a:t>
            </a:r>
            <a:r>
              <a:rPr lang="cs-CZ" err="1"/>
              <a:t>Fusce</a:t>
            </a:r>
            <a:r>
              <a:rPr lang="cs-CZ"/>
              <a:t> </a:t>
            </a:r>
            <a:r>
              <a:rPr lang="cs-CZ" err="1"/>
              <a:t>posuere</a:t>
            </a:r>
            <a:r>
              <a:rPr lang="cs-CZ"/>
              <a:t>, </a:t>
            </a:r>
            <a:r>
              <a:rPr lang="cs-CZ" err="1"/>
              <a:t>magna</a:t>
            </a:r>
            <a:r>
              <a:rPr lang="cs-CZ"/>
              <a:t> sed </a:t>
            </a:r>
            <a:r>
              <a:rPr lang="cs-CZ" err="1"/>
              <a:t>pulvinar</a:t>
            </a:r>
            <a:r>
              <a:rPr lang="cs-CZ"/>
              <a:t> </a:t>
            </a:r>
            <a:r>
              <a:rPr lang="cs-CZ" err="1"/>
              <a:t>ultricies</a:t>
            </a:r>
            <a:r>
              <a:rPr lang="cs-CZ"/>
              <a:t>, </a:t>
            </a:r>
            <a:r>
              <a:rPr lang="cs-CZ" err="1"/>
              <a:t>purus</a:t>
            </a:r>
            <a:r>
              <a:rPr lang="cs-CZ"/>
              <a:t> </a:t>
            </a:r>
            <a:r>
              <a:rPr lang="cs-CZ" err="1"/>
              <a:t>lectus</a:t>
            </a:r>
            <a:r>
              <a:rPr lang="cs-CZ"/>
              <a:t> </a:t>
            </a:r>
            <a:r>
              <a:rPr lang="cs-CZ" err="1"/>
              <a:t>malesuadalibero</a:t>
            </a:r>
            <a:r>
              <a:rPr lang="cs-CZ"/>
              <a:t>, </a:t>
            </a:r>
            <a:r>
              <a:rPr lang="cs-CZ" err="1"/>
              <a:t>sit</a:t>
            </a:r>
            <a:r>
              <a:rPr lang="cs-CZ"/>
              <a:t> </a:t>
            </a:r>
            <a:r>
              <a:rPr lang="cs-CZ" err="1"/>
              <a:t>amet</a:t>
            </a:r>
            <a:r>
              <a:rPr lang="cs-CZ"/>
              <a:t> </a:t>
            </a:r>
            <a:r>
              <a:rPr lang="cs-CZ" err="1"/>
              <a:t>commodo</a:t>
            </a:r>
            <a:endParaRPr lang="cs-CZ"/>
          </a:p>
          <a:p>
            <a:pPr lvl="0"/>
            <a:endParaRPr lang="cs-CZ"/>
          </a:p>
        </p:txBody>
      </p:sp>
      <p:sp>
        <p:nvSpPr>
          <p:cNvPr id="5" name="Zástupný symbol pro číslo snímku 6">
            <a:extLst>
              <a:ext uri="{FF2B5EF4-FFF2-40B4-BE49-F238E27FC236}">
                <a16:creationId xmlns:a16="http://schemas.microsoft.com/office/drawing/2014/main" id="{4B1D701B-96E8-4040-B48E-D21E34B2678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4165" y="63207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rgbClr val="1D34F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B67810B8-3D20-47E2-A090-97B37FE6A62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708484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9111094-511F-4164-8B16-47B4F514408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0491" y="1955968"/>
            <a:ext cx="5974254" cy="666119"/>
          </a:xfrm>
        </p:spPr>
        <p:txBody>
          <a:bodyPr/>
          <a:lstStyle>
            <a:lvl1pPr>
              <a:defRPr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cs-CZ"/>
              <a:t>Nadpis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3BF732D0-B3BD-40E0-950B-C9CCCF071C76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20492" y="2876689"/>
            <a:ext cx="11558148" cy="3179453"/>
          </a:xfrm>
        </p:spPr>
        <p:txBody>
          <a:bodyPr numCol="2" spcCol="432000"/>
          <a:lstStyle>
            <a:lvl1pPr marL="0" marR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800"/>
            </a:lvl1pPr>
            <a:lvl2pPr>
              <a:defRPr sz="1800"/>
            </a:lvl2pPr>
            <a:lvl3pPr>
              <a:defRPr sz="1800"/>
            </a:lvl3pPr>
          </a:lstStyle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/>
              <a:t>Text dva sloupce 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/>
              <a:t>Text dva sloupce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/>
              <a:t>Text dva sloupce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/>
              <a:t>Text dva sloupce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/>
              <a:t>Text dva sloupce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/>
              <a:t>Text dva sloupce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/>
              <a:t>Text dva sloupce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/>
              <a:t>Text dva sloupce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/>
              <a:t>Text dva sloupce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/>
              <a:t>Text dva sloupce</a:t>
            </a:r>
          </a:p>
          <a:p>
            <a:pPr lvl="0"/>
            <a:endParaRPr lang="cs-CZ"/>
          </a:p>
          <a:p>
            <a:pPr lvl="0"/>
            <a:endParaRPr lang="cs-CZ"/>
          </a:p>
        </p:txBody>
      </p:sp>
      <p:sp>
        <p:nvSpPr>
          <p:cNvPr id="5" name="Zástupný symbol pro číslo snímku 6">
            <a:extLst>
              <a:ext uri="{FF2B5EF4-FFF2-40B4-BE49-F238E27FC236}">
                <a16:creationId xmlns:a16="http://schemas.microsoft.com/office/drawing/2014/main" id="{8B072FF3-4E07-4267-9B78-94E2445F4C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4165" y="63207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rgbClr val="1D34F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B67810B8-3D20-47E2-A090-97B37FE6A62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7602736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CB32875-70EF-4AC0-A134-D3ADB7F6A5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rgbClr val="1D34F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E446CB49-0820-42B6-89CD-DB2F488132B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14163" y="2990155"/>
            <a:ext cx="5305637" cy="3186808"/>
          </a:xfrm>
        </p:spPr>
        <p:txBody>
          <a:bodyPr>
            <a:normAutofit/>
          </a:bodyPr>
          <a:lstStyle>
            <a:lvl1pPr algn="just">
              <a:defRPr sz="1800"/>
            </a:lvl1pPr>
            <a:lvl2pPr algn="just">
              <a:defRPr sz="1800"/>
            </a:lvl2pPr>
            <a:lvl3pPr algn="just">
              <a:defRPr sz="1800"/>
            </a:lvl3pPr>
            <a:lvl4pPr algn="just">
              <a:defRPr sz="1800"/>
            </a:lvl4pPr>
            <a:lvl5pPr algn="just">
              <a:defRPr sz="1800"/>
            </a:lvl5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>
            <a:extLst>
              <a:ext uri="{FF2B5EF4-FFF2-40B4-BE49-F238E27FC236}">
                <a16:creationId xmlns:a16="http://schemas.microsoft.com/office/drawing/2014/main" id="{D5AE63F4-D13D-45EC-AD15-5C66EBE0A6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19800" y="2990153"/>
            <a:ext cx="5334000" cy="3186809"/>
          </a:xfrm>
        </p:spPr>
        <p:txBody>
          <a:bodyPr>
            <a:normAutofit/>
          </a:bodyPr>
          <a:lstStyle>
            <a:lvl1pPr algn="just">
              <a:defRPr sz="1800"/>
            </a:lvl1pPr>
            <a:lvl2pPr algn="just">
              <a:defRPr sz="1800"/>
            </a:lvl2pPr>
            <a:lvl3pPr algn="just">
              <a:defRPr sz="1800"/>
            </a:lvl3pPr>
            <a:lvl4pPr algn="just">
              <a:defRPr sz="1800"/>
            </a:lvl4pPr>
            <a:lvl5pPr algn="just">
              <a:defRPr sz="1800"/>
            </a:lvl5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číslo snímku 6">
            <a:extLst>
              <a:ext uri="{FF2B5EF4-FFF2-40B4-BE49-F238E27FC236}">
                <a16:creationId xmlns:a16="http://schemas.microsoft.com/office/drawing/2014/main" id="{46562BDD-583B-4A65-88DB-92851E74FCF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4165" y="63207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rgbClr val="1D34F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B67810B8-3D20-47E2-A090-97B37FE6A62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100034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6">
            <a:extLst>
              <a:ext uri="{FF2B5EF4-FFF2-40B4-BE49-F238E27FC236}">
                <a16:creationId xmlns:a16="http://schemas.microsoft.com/office/drawing/2014/main" id="{C9CD2B60-8F01-48EF-9690-C43B47004FE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4165" y="63207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rgbClr val="1D34F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B67810B8-3D20-47E2-A090-97B37FE6A62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1224116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dgm">
  <p:cSld name="Nadpis a diagram nebo organizační sché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jekt SmartArt 2"/>
          <p:cNvSpPr>
            <a:spLocks noGrp="1"/>
          </p:cNvSpPr>
          <p:nvPr>
            <p:ph type="dgm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 noProof="0"/>
              <a:t>Kliknutím na ikonu přidáte obrázek SmartArt.</a:t>
            </a:r>
          </a:p>
        </p:txBody>
      </p:sp>
    </p:spTree>
    <p:extLst>
      <p:ext uri="{BB962C8B-B14F-4D97-AF65-F5344CB8AC3E}">
        <p14:creationId xmlns:p14="http://schemas.microsoft.com/office/powerpoint/2010/main" val="3037271558"/>
      </p:ext>
    </p:extLst>
  </p:cSld>
  <p:clrMapOvr>
    <a:masterClrMapping/>
  </p:clrMapOvr>
  <p:transition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1_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</p:spTree>
    <p:extLst>
      <p:ext uri="{BB962C8B-B14F-4D97-AF65-F5344CB8AC3E}">
        <p14:creationId xmlns:p14="http://schemas.microsoft.com/office/powerpoint/2010/main" val="2304013106"/>
      </p:ext>
    </p:extLst>
  </p:cSld>
  <p:clrMapOvr>
    <a:masterClrMapping/>
  </p:clrMapOvr>
  <p:transition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cs-CZ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cs-CZ"/>
              <a:t>Kliknutím můžete upravit styl předlohy.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/>
            </a:lvl1pPr>
          </a:lstStyle>
          <a:p>
            <a:fld id="{B67810B8-3D20-47E2-A090-97B37FE6A62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334510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image" Target="../media/image2.jpeg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848D050E-92AA-4C46-8F85-A4970CD807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4165" y="1664592"/>
            <a:ext cx="10639633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>
            <a:extLst>
              <a:ext uri="{FF2B5EF4-FFF2-40B4-BE49-F238E27FC236}">
                <a16:creationId xmlns:a16="http://schemas.microsoft.com/office/drawing/2014/main" id="{2CC25945-9994-4643-821D-64DDAFDBA6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14166" y="2990155"/>
            <a:ext cx="10639634" cy="31868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pic>
        <p:nvPicPr>
          <p:cNvPr id="10" name="Obrázek 9">
            <a:extLst>
              <a:ext uri="{FF2B5EF4-FFF2-40B4-BE49-F238E27FC236}">
                <a16:creationId xmlns:a16="http://schemas.microsoft.com/office/drawing/2014/main" id="{E27BDA82-160D-444E-B784-EACBE5840D04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0401013" y="534087"/>
            <a:ext cx="1579001" cy="493819"/>
          </a:xfrm>
          <a:prstGeom prst="rect">
            <a:avLst/>
          </a:prstGeom>
        </p:spPr>
      </p:pic>
      <p:pic>
        <p:nvPicPr>
          <p:cNvPr id="11" name="Obrázek 10">
            <a:extLst>
              <a:ext uri="{FF2B5EF4-FFF2-40B4-BE49-F238E27FC236}">
                <a16:creationId xmlns:a16="http://schemas.microsoft.com/office/drawing/2014/main" id="{41CA5033-5229-4436-9CEE-4D1F2A4C5943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0" y="0"/>
            <a:ext cx="12191999" cy="1278095"/>
          </a:xfrm>
          <a:prstGeom prst="rect">
            <a:avLst/>
          </a:prstGeom>
        </p:spPr>
      </p:pic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57193F63-F242-4F6B-BA07-FC06EF7D15B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4165" y="63207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rgbClr val="1D34F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9CCDA556-3B06-4AE0-A534-20B1B5270A7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736194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  <p:sldLayoutId id="2147483697" r:id="rId12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rgbClr val="1D34FD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rgbClr val="1D34FD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1D34FD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1D34FD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1D34FD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1D34FD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848D050E-92AA-4C46-8F85-A4970CD807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4165" y="1664592"/>
            <a:ext cx="10639633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>
            <a:extLst>
              <a:ext uri="{FF2B5EF4-FFF2-40B4-BE49-F238E27FC236}">
                <a16:creationId xmlns:a16="http://schemas.microsoft.com/office/drawing/2014/main" id="{2CC25945-9994-4643-821D-64DDAFDBA6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14166" y="2990155"/>
            <a:ext cx="10639634" cy="31868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pic>
        <p:nvPicPr>
          <p:cNvPr id="10" name="Obrázek 9">
            <a:extLst>
              <a:ext uri="{FF2B5EF4-FFF2-40B4-BE49-F238E27FC236}">
                <a16:creationId xmlns:a16="http://schemas.microsoft.com/office/drawing/2014/main" id="{E27BDA82-160D-444E-B784-EACBE5840D04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0401013" y="534087"/>
            <a:ext cx="1579001" cy="493819"/>
          </a:xfrm>
          <a:prstGeom prst="rect">
            <a:avLst/>
          </a:prstGeom>
        </p:spPr>
      </p:pic>
      <p:pic>
        <p:nvPicPr>
          <p:cNvPr id="11" name="Obrázek 10">
            <a:extLst>
              <a:ext uri="{FF2B5EF4-FFF2-40B4-BE49-F238E27FC236}">
                <a16:creationId xmlns:a16="http://schemas.microsoft.com/office/drawing/2014/main" id="{41CA5033-5229-4436-9CEE-4D1F2A4C5943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0" y="0"/>
            <a:ext cx="12191999" cy="1278095"/>
          </a:xfrm>
          <a:prstGeom prst="rect">
            <a:avLst/>
          </a:prstGeom>
        </p:spPr>
      </p:pic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57193F63-F242-4F6B-BA07-FC06EF7D15B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4165" y="63207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rgbClr val="1D34F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B67810B8-3D20-47E2-A090-97B37FE6A62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40217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  <p:sldLayoutId id="2147483700" r:id="rId2"/>
    <p:sldLayoutId id="2147483701" r:id="rId3"/>
    <p:sldLayoutId id="2147483702" r:id="rId4"/>
    <p:sldLayoutId id="2147483703" r:id="rId5"/>
    <p:sldLayoutId id="2147483704" r:id="rId6"/>
    <p:sldLayoutId id="2147483705" r:id="rId7"/>
    <p:sldLayoutId id="2147483706" r:id="rId8"/>
    <p:sldLayoutId id="2147483707" r:id="rId9"/>
    <p:sldLayoutId id="2147483708" r:id="rId10"/>
    <p:sldLayoutId id="2147483709" r:id="rId11"/>
    <p:sldLayoutId id="2147483710" r:id="rId1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rgbClr val="1D34FD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rgbClr val="1D34FD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1D34FD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1D34FD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1D34FD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1D34FD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18.xml"/><Relationship Id="rId3" Type="http://schemas.openxmlformats.org/officeDocument/2006/relationships/slide" Target="slide5.xml"/><Relationship Id="rId7" Type="http://schemas.openxmlformats.org/officeDocument/2006/relationships/slide" Target="slide15.xml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Relationship Id="rId6" Type="http://schemas.openxmlformats.org/officeDocument/2006/relationships/slide" Target="slide14.xml"/><Relationship Id="rId11" Type="http://schemas.openxmlformats.org/officeDocument/2006/relationships/image" Target="../media/image4.png"/><Relationship Id="rId5" Type="http://schemas.openxmlformats.org/officeDocument/2006/relationships/slide" Target="slide13.xml"/><Relationship Id="rId10" Type="http://schemas.openxmlformats.org/officeDocument/2006/relationships/slide" Target="slide20.xml"/><Relationship Id="rId4" Type="http://schemas.openxmlformats.org/officeDocument/2006/relationships/slide" Target="slide6.xml"/><Relationship Id="rId9" Type="http://schemas.openxmlformats.org/officeDocument/2006/relationships/slide" Target="slide1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dotace.kr-jihomoravsky.cz/Grants/18142-506-Podpora+rozvoje+v+oblasti+kultury+a+pamatkove+pece+v+roce+2022.aspx" TargetMode="External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dotace.kr-jihomoravsky.cz/Grants/18142-506-Podpora+rozvoje+v+oblasti+kultury+a+pamatkove+pece+v+roce+2022.aspx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https://dotace.kr-jihomoravsky.cz/Grants/18142-506-Podpora+rozvoje+v+oblasti+kultury+a+pamatkove+pece+v+roce+2022.aspx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s://dotace.kr-jihomoravsky.cz/Articles/778-2-Dokumenty+ke+stazeni.aspx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mailto:nodzakova.ivona@jmk.cz" TargetMode="External"/><Relationship Id="rId2" Type="http://schemas.openxmlformats.org/officeDocument/2006/relationships/hyperlink" Target="mailto:placha.veronika@jmk.cz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>
            <a:extLst>
              <a:ext uri="{FF2B5EF4-FFF2-40B4-BE49-F238E27FC236}">
                <a16:creationId xmlns:a16="http://schemas.microsoft.com/office/drawing/2014/main" id="{7556B0C4-0C6C-451E-AA2A-88CD7C91A532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688974" y="1600519"/>
            <a:ext cx="6742113" cy="627063"/>
          </a:xfrm>
        </p:spPr>
        <p:txBody>
          <a:bodyPr>
            <a:normAutofit fontScale="25000" lnSpcReduction="20000"/>
          </a:bodyPr>
          <a:lstStyle/>
          <a:p>
            <a:r>
              <a:rPr lang="cs-CZ" sz="12400"/>
              <a:t>Metodický pokyn pro finanční vypořádání dotace v oblasti kultury</a:t>
            </a:r>
            <a:endParaRPr lang="cs-CZ">
              <a:solidFill>
                <a:schemeClr val="tx1"/>
              </a:solidFill>
            </a:endParaRP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2473C0CC-1272-4D52-A233-8795884263B4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88974" y="3429000"/>
            <a:ext cx="6789738" cy="1162050"/>
          </a:xfrm>
        </p:spPr>
        <p:txBody>
          <a:bodyPr>
            <a:noAutofit/>
          </a:bodyPr>
          <a:lstStyle/>
          <a:p>
            <a:r>
              <a:rPr lang="cs-CZ" sz="2800">
                <a:latin typeface="Calibri" panose="020F0502020204030204" pitchFamily="34" charset="0"/>
                <a:cs typeface="Calibri" panose="020F0502020204030204" pitchFamily="34" charset="0"/>
              </a:rPr>
              <a:t>Dotační program</a:t>
            </a:r>
          </a:p>
          <a:p>
            <a:r>
              <a:rPr lang="cs-CZ" sz="3200">
                <a:latin typeface="Calibri" panose="020F0502020204030204" pitchFamily="34" charset="0"/>
                <a:cs typeface="Calibri" panose="020F0502020204030204" pitchFamily="34" charset="0"/>
              </a:rPr>
              <a:t>PODPORA ROZVOJE V OBLASTI KULTURY A PAMÁTKOVÉ PÉČE V ROCE 2022</a:t>
            </a:r>
          </a:p>
        </p:txBody>
      </p:sp>
    </p:spTree>
    <p:extLst>
      <p:ext uri="{BB962C8B-B14F-4D97-AF65-F5344CB8AC3E}">
        <p14:creationId xmlns:p14="http://schemas.microsoft.com/office/powerpoint/2010/main" val="368269382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>
            <a:extLst>
              <a:ext uri="{FF2B5EF4-FFF2-40B4-BE49-F238E27FC236}">
                <a16:creationId xmlns:a16="http://schemas.microsoft.com/office/drawing/2014/main" id="{310C3563-FFD1-409E-AA09-33E326B8A2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491" y="1458819"/>
            <a:ext cx="10933309" cy="666119"/>
          </a:xfrm>
        </p:spPr>
        <p:txBody>
          <a:bodyPr>
            <a:normAutofit fontScale="90000"/>
          </a:bodyPr>
          <a:lstStyle/>
          <a:p>
            <a:r>
              <a:rPr lang="cs-CZ"/>
              <a:t>Obsah</a:t>
            </a:r>
          </a:p>
        </p:txBody>
      </p:sp>
      <p:sp>
        <p:nvSpPr>
          <p:cNvPr id="9" name="Zástupný obsah 8">
            <a:extLst>
              <a:ext uri="{FF2B5EF4-FFF2-40B4-BE49-F238E27FC236}">
                <a16:creationId xmlns:a16="http://schemas.microsoft.com/office/drawing/2014/main" id="{9CACD535-A188-4615-8B54-F47941BF233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490" y="2355391"/>
            <a:ext cx="10933309" cy="4100798"/>
          </a:xfrm>
        </p:spPr>
        <p:txBody>
          <a:bodyPr>
            <a:normAutofit fontScale="85000" lnSpcReduction="20000"/>
          </a:bodyPr>
          <a:lstStyle/>
          <a:p>
            <a:pPr marL="514350" indent="-514350">
              <a:spcAft>
                <a:spcPts val="1200"/>
              </a:spcAft>
              <a:buNone/>
            </a:pPr>
            <a:r>
              <a:rPr lang="cs-CZ">
                <a:hlinkClick r:id="rId2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I. Lhůty</a:t>
            </a:r>
            <a:endParaRPr lang="cs-CZ"/>
          </a:p>
          <a:p>
            <a:pPr marL="514800" indent="-514800">
              <a:spcAft>
                <a:spcPts val="1200"/>
              </a:spcAft>
              <a:buNone/>
            </a:pPr>
            <a:r>
              <a:rPr lang="cs-CZ">
                <a:hlinkClick r:id="rId3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II. Závěrečná zpráva</a:t>
            </a:r>
            <a:endParaRPr lang="cs-CZ"/>
          </a:p>
          <a:p>
            <a:pPr marL="514800" indent="-514800">
              <a:spcAft>
                <a:spcPts val="1200"/>
              </a:spcAft>
              <a:buNone/>
            </a:pPr>
            <a:r>
              <a:rPr lang="cs-CZ">
                <a:hlinkClick r:id="rId4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III. Finanční vypořádání dotace</a:t>
            </a:r>
            <a:endParaRPr lang="cs-CZ"/>
          </a:p>
          <a:p>
            <a:pPr marL="514800" indent="-514800">
              <a:spcAft>
                <a:spcPts val="1200"/>
              </a:spcAft>
              <a:buNone/>
            </a:pPr>
            <a:r>
              <a:rPr lang="cs-CZ">
                <a:hlinkClick r:id="rId5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IV. Změny projektu</a:t>
            </a:r>
            <a:endParaRPr lang="cs-CZ"/>
          </a:p>
          <a:p>
            <a:pPr marL="514800" indent="-514800">
              <a:spcAft>
                <a:spcPts val="1200"/>
              </a:spcAft>
              <a:buNone/>
            </a:pPr>
            <a:r>
              <a:rPr lang="cs-CZ">
                <a:hlinkClick r:id="rId6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V. Účetnictví příjemce dotace</a:t>
            </a:r>
            <a:endParaRPr lang="cs-CZ"/>
          </a:p>
          <a:p>
            <a:pPr marL="514800" indent="-514800">
              <a:spcAft>
                <a:spcPts val="1200"/>
              </a:spcAft>
              <a:buNone/>
            </a:pPr>
            <a:r>
              <a:rPr lang="cs-CZ">
                <a:hlinkClick r:id="rId7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VI. Doklady</a:t>
            </a:r>
            <a:endParaRPr lang="cs-CZ"/>
          </a:p>
          <a:p>
            <a:pPr marL="514800" indent="-514800">
              <a:spcAft>
                <a:spcPts val="1200"/>
              </a:spcAft>
              <a:buNone/>
            </a:pPr>
            <a:r>
              <a:rPr lang="cs-CZ">
                <a:hlinkClick r:id="rId8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VII. </a:t>
            </a:r>
            <a:r>
              <a:rPr lang="cs-CZ" dirty="0">
                <a:hlinkClick r:id="rId8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Propagace</a:t>
            </a:r>
            <a:r>
              <a:rPr lang="cs-CZ">
                <a:hlinkClick r:id="rId8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projektu</a:t>
            </a:r>
            <a:endParaRPr lang="cs-CZ"/>
          </a:p>
          <a:p>
            <a:pPr marL="514800" indent="-514800">
              <a:spcAft>
                <a:spcPts val="1200"/>
              </a:spcAft>
              <a:buNone/>
            </a:pPr>
            <a:r>
              <a:rPr lang="cs-CZ">
                <a:hlinkClick r:id="rId9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VIII. Důsledky porušení povinností příjemce</a:t>
            </a:r>
            <a:endParaRPr lang="cs-CZ"/>
          </a:p>
          <a:p>
            <a:pPr marL="514800" indent="-514800">
              <a:spcAft>
                <a:spcPts val="1200"/>
              </a:spcAft>
              <a:buNone/>
            </a:pPr>
            <a:r>
              <a:rPr lang="cs-CZ">
                <a:hlinkClick r:id="rId10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IX. Kontaktní údaje</a:t>
            </a:r>
            <a:endParaRPr lang="cs-CZ"/>
          </a:p>
          <a:p>
            <a:pPr marL="0" indent="0">
              <a:buNone/>
            </a:pPr>
            <a:endParaRPr lang="cs-CZ"/>
          </a:p>
          <a:p>
            <a:pPr marL="0" indent="0">
              <a:buNone/>
            </a:pPr>
            <a:endParaRPr lang="cs-CZ"/>
          </a:p>
          <a:p>
            <a:endParaRPr lang="cs-CZ"/>
          </a:p>
          <a:p>
            <a:endParaRPr lang="cs-CZ"/>
          </a:p>
          <a:p>
            <a:endParaRPr lang="cs-CZ"/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85774514-2CEC-4272-BE6F-8CBADB4134E7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985565" y="1273580"/>
            <a:ext cx="5206435" cy="5584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62307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6ED1AE9-6676-4225-8CC1-BAF8608F5B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br>
              <a:rPr lang="cs-CZ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cs-CZ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cs-CZ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cs-CZ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cs-CZ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cs-CZ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cs-CZ" sz="670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OBLAST KULTURY</a:t>
            </a:r>
            <a:br>
              <a:rPr lang="en-US">
                <a:solidFill>
                  <a:srgbClr val="FF0000"/>
                </a:solidFill>
              </a:rPr>
            </a:br>
            <a:endParaRPr lang="cs-CZ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D8173286-0235-4813-BBBD-F08D2DAFE0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491" y="5648325"/>
            <a:ext cx="10933309" cy="447675"/>
          </a:xfrm>
        </p:spPr>
        <p:txBody>
          <a:bodyPr>
            <a:normAutofit/>
          </a:bodyPr>
          <a:lstStyle/>
          <a:p>
            <a:pPr marL="0" indent="0" algn="ctr">
              <a:spcAft>
                <a:spcPts val="1200"/>
              </a:spcAft>
              <a:buNone/>
            </a:pPr>
            <a:r>
              <a:rPr lang="cs-CZ" sz="1200" i="1" dirty="0">
                <a:solidFill>
                  <a:srgbClr val="FF0000"/>
                </a:solidFill>
              </a:rPr>
              <a:t>UPOZORNĚNÍ: </a:t>
            </a:r>
            <a:r>
              <a:rPr lang="cs-CZ" sz="1200" i="1" dirty="0"/>
              <a:t>Jedná se pouze o stručný přehled nejdůležitějších informací potřebných pro předložení finančního vypořádání dotace v oblasti kultury. Podrobné informace naleznete ve Smlouvě, popřípadě v dotačním programu zveřejněném </a:t>
            </a:r>
            <a:r>
              <a:rPr lang="cs-CZ" sz="1200" i="1"/>
              <a:t>na </a:t>
            </a:r>
            <a:r>
              <a:rPr lang="cs-CZ" sz="1200" i="1">
                <a:hlinkClick r:id="rId2"/>
              </a:rPr>
              <a:t>dotace.kr-jihomoravsky.cz</a:t>
            </a:r>
            <a:r>
              <a:rPr lang="cs-CZ" sz="1200" i="1"/>
              <a:t> </a:t>
            </a:r>
            <a:r>
              <a:rPr lang="cs-CZ" sz="1200" i="1" dirty="0"/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10631861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4EFCE3C-FB9F-4A99-8FAC-398805E0F2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491" y="1536091"/>
            <a:ext cx="10933309" cy="666119"/>
          </a:xfrm>
        </p:spPr>
        <p:txBody>
          <a:bodyPr>
            <a:normAutofit fontScale="90000"/>
          </a:bodyPr>
          <a:lstStyle/>
          <a:p>
            <a:r>
              <a:rPr lang="cs-CZ"/>
              <a:t>I. Lhůty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2748419-6200-4EB2-B525-ABDA61A84C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491" y="2531457"/>
            <a:ext cx="11074823" cy="3193911"/>
          </a:xfrm>
        </p:spPr>
        <p:txBody>
          <a:bodyPr>
            <a:normAutofit fontScale="92500"/>
          </a:bodyPr>
          <a:lstStyle/>
          <a:p>
            <a:r>
              <a:rPr lang="cs-CZ" b="1">
                <a:solidFill>
                  <a:srgbClr val="FF0000"/>
                </a:solidFill>
              </a:rPr>
              <a:t>31.10.2022</a:t>
            </a:r>
            <a:r>
              <a:rPr lang="cs-CZ" b="1"/>
              <a:t> </a:t>
            </a:r>
            <a:r>
              <a:rPr lang="cs-CZ"/>
              <a:t>– </a:t>
            </a:r>
            <a:r>
              <a:rPr lang="cs-CZ" sz="1700"/>
              <a:t>lhůta pro podání </a:t>
            </a:r>
            <a:r>
              <a:rPr lang="cs-CZ" sz="1700" u="sng"/>
              <a:t>písemné</a:t>
            </a:r>
            <a:r>
              <a:rPr lang="cs-CZ" sz="1700"/>
              <a:t> žádosti v případě závažných změn projektu</a:t>
            </a:r>
            <a:br>
              <a:rPr lang="cs-CZ"/>
            </a:br>
            <a:r>
              <a:rPr lang="cs-CZ" sz="1400"/>
              <a:t>změny účelu dotace, snížení výdajů projektu o více než 40 %, prodloužení čerpání dotace do následujícího roku; čl. IV. odst. 3 Smlouvy*</a:t>
            </a:r>
          </a:p>
          <a:p>
            <a:pPr marL="0" indent="0">
              <a:buNone/>
            </a:pPr>
            <a:endParaRPr lang="cs-CZ"/>
          </a:p>
          <a:p>
            <a:r>
              <a:rPr lang="cs-CZ" b="1"/>
              <a:t>31.12.2022</a:t>
            </a:r>
            <a:r>
              <a:rPr lang="cs-CZ"/>
              <a:t> – </a:t>
            </a:r>
            <a:r>
              <a:rPr lang="cs-CZ" sz="1700"/>
              <a:t>lhůta, do kdy je příjemce oprávněn čerpat dotaci k realizaci projektu</a:t>
            </a:r>
            <a:br>
              <a:rPr lang="cs-CZ"/>
            </a:br>
            <a:r>
              <a:rPr lang="cs-CZ" sz="1400"/>
              <a:t>tzn. uhradit uznatelné výdaje projektu hrazené z dotace; čl. IV. odst. 1 Smlouvy</a:t>
            </a:r>
          </a:p>
          <a:p>
            <a:pPr marL="0" indent="0">
              <a:buNone/>
            </a:pPr>
            <a:endParaRPr lang="cs-CZ"/>
          </a:p>
          <a:p>
            <a:r>
              <a:rPr lang="cs-CZ" b="1"/>
              <a:t>31.01.2023</a:t>
            </a:r>
            <a:r>
              <a:rPr lang="cs-CZ"/>
              <a:t> – </a:t>
            </a:r>
            <a:r>
              <a:rPr lang="cs-CZ" sz="1700"/>
              <a:t>lhůta, do kdy je příjemce povinen předložit finanční vypořádání dotace jako součást závěrečné zprávy</a:t>
            </a:r>
            <a:br>
              <a:rPr lang="cs-CZ" sz="1700"/>
            </a:br>
            <a:r>
              <a:rPr lang="cs-CZ" sz="1400"/>
              <a:t>finanční vypořádání musí být v tomto termínu </a:t>
            </a:r>
            <a:r>
              <a:rPr lang="cs-CZ" sz="1400" u="sng">
                <a:solidFill>
                  <a:srgbClr val="FF0000"/>
                </a:solidFill>
              </a:rPr>
              <a:t>doručeno</a:t>
            </a:r>
            <a:r>
              <a:rPr lang="cs-CZ" sz="1400"/>
              <a:t>, nepostačuje předání k doručení; čl. V. odst. 4 Smlouvy</a:t>
            </a:r>
          </a:p>
          <a:p>
            <a:pPr marL="0" indent="0">
              <a:buNone/>
            </a:pPr>
            <a:endParaRPr lang="cs-CZ" sz="1400"/>
          </a:p>
          <a:p>
            <a:pPr marL="0" indent="0">
              <a:buNone/>
            </a:pPr>
            <a:br>
              <a:rPr lang="cs-CZ" sz="1400"/>
            </a:br>
            <a:r>
              <a:rPr lang="cs-CZ" sz="1400" i="1"/>
              <a:t>* Smlouva o poskytnutí dotace – dále jen „Smlouva“</a:t>
            </a:r>
          </a:p>
          <a:p>
            <a:endParaRPr lang="cs-CZ" sz="140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B381D7F5-B99C-40B7-86B7-CF869D2A04B5}"/>
              </a:ext>
            </a:extLst>
          </p:cNvPr>
          <p:cNvSpPr txBox="1"/>
          <p:nvPr/>
        </p:nvSpPr>
        <p:spPr>
          <a:xfrm>
            <a:off x="1027522" y="654220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415150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3E142DB-CFF1-4507-8ED9-051CCDEB53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491" y="1556723"/>
            <a:ext cx="10933309" cy="666119"/>
          </a:xfrm>
        </p:spPr>
        <p:txBody>
          <a:bodyPr>
            <a:normAutofit fontScale="90000"/>
          </a:bodyPr>
          <a:lstStyle/>
          <a:p>
            <a:r>
              <a:rPr lang="cs-CZ"/>
              <a:t>II. Závěrečná zpráva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69DAFAF-700E-41FB-BED7-494220DE69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490" y="2387292"/>
            <a:ext cx="10933309" cy="3346311"/>
          </a:xfrm>
        </p:spPr>
        <p:txBody>
          <a:bodyPr>
            <a:normAutofit fontScale="25000" lnSpcReduction="20000"/>
          </a:bodyPr>
          <a:lstStyle/>
          <a:p>
            <a:pPr marL="0" indent="0">
              <a:spcAft>
                <a:spcPts val="600"/>
              </a:spcAft>
              <a:buNone/>
            </a:pPr>
            <a:r>
              <a:rPr lang="cs-CZ" sz="7200" b="1"/>
              <a:t>Závěrečná zpráva musí obsahovat </a:t>
            </a:r>
            <a:r>
              <a:rPr lang="cs-CZ" sz="6400"/>
              <a:t>(čl. V. odst. 7 Smlouvy):</a:t>
            </a:r>
          </a:p>
          <a:p>
            <a:r>
              <a:rPr lang="cs-CZ" sz="5600"/>
              <a:t>označení příjemce, název projektu, datum a místo realizace projektu</a:t>
            </a:r>
          </a:p>
          <a:p>
            <a:r>
              <a:rPr lang="cs-CZ" sz="5600"/>
              <a:t>stručný popis realizovaného projektu ve výsledném provedení</a:t>
            </a:r>
          </a:p>
          <a:p>
            <a:r>
              <a:rPr lang="cs-CZ" sz="5600"/>
              <a:t>celkové vyhodnocení splnění účelu a přínosu projektu</a:t>
            </a:r>
          </a:p>
          <a:p>
            <a:r>
              <a:rPr lang="cs-CZ" sz="5600" u="sng"/>
              <a:t>fotodokumentaci</a:t>
            </a:r>
            <a:r>
              <a:rPr lang="cs-CZ" sz="5600"/>
              <a:t> prokazatelně svědčící o proběhlém projektu v roce 2022</a:t>
            </a:r>
          </a:p>
          <a:p>
            <a:r>
              <a:rPr lang="cs-CZ" sz="5600"/>
              <a:t>vyplněný formulář </a:t>
            </a:r>
            <a:r>
              <a:rPr lang="cs-CZ" sz="5600" u="sng"/>
              <a:t>Finanční vypořádání dotace</a:t>
            </a:r>
            <a:r>
              <a:rPr lang="cs-CZ" sz="5600"/>
              <a:t> a kopie prvotních dokladů dle čl. V. odst. 6 Smlouvy</a:t>
            </a:r>
          </a:p>
          <a:p>
            <a:r>
              <a:rPr lang="cs-CZ" sz="5600" u="sng"/>
              <a:t>doklady prokazující splnění publicity projektu</a:t>
            </a:r>
            <a:r>
              <a:rPr lang="cs-CZ" sz="5600"/>
              <a:t> (propagační materiály – letáky, plakáty, odkazy na webové stránky atd.)</a:t>
            </a:r>
          </a:p>
          <a:p>
            <a:r>
              <a:rPr lang="cs-CZ" sz="5600" u="sng"/>
              <a:t>výpis z účetnictví</a:t>
            </a:r>
            <a:r>
              <a:rPr lang="cs-CZ" sz="5600"/>
              <a:t> (doloží příjemci, kteří jsou </a:t>
            </a:r>
            <a:r>
              <a:rPr lang="cs-CZ" sz="5600" b="1"/>
              <a:t>účetní jednotkou </a:t>
            </a:r>
            <a:r>
              <a:rPr lang="cs-CZ" sz="5600"/>
              <a:t>dle</a:t>
            </a:r>
            <a:r>
              <a:rPr lang="cs-CZ" sz="5600" b="1"/>
              <a:t> </a:t>
            </a:r>
            <a:r>
              <a:rPr lang="cs-CZ" sz="5600"/>
              <a:t>zákona o účetnictví; čl. VI. odst. 2 Smlouvy)</a:t>
            </a:r>
          </a:p>
          <a:p>
            <a:pPr marL="0" indent="0">
              <a:buNone/>
            </a:pPr>
            <a:endParaRPr lang="cs-CZ" sz="5600"/>
          </a:p>
          <a:p>
            <a:pPr marL="0" indent="0">
              <a:buNone/>
            </a:pPr>
            <a:endParaRPr lang="cs-CZ" sz="5600"/>
          </a:p>
          <a:p>
            <a:pPr marL="0" indent="0">
              <a:buNone/>
            </a:pPr>
            <a:r>
              <a:rPr lang="cs-CZ" sz="5600"/>
              <a:t>Vzor závěrečné zprávy dostupný ke stažení </a:t>
            </a:r>
            <a:r>
              <a:rPr lang="cs-CZ" sz="5600" b="1">
                <a:solidFill>
                  <a:srgbClr val="FF0000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ZDE</a:t>
            </a:r>
            <a:endParaRPr lang="cs-CZ">
              <a:solidFill>
                <a:srgbClr val="FF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54156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159C0DD-BCD4-414E-B924-00B5352D67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490" y="1417695"/>
            <a:ext cx="10933309" cy="666119"/>
          </a:xfrm>
        </p:spPr>
        <p:txBody>
          <a:bodyPr>
            <a:normAutofit fontScale="90000"/>
          </a:bodyPr>
          <a:lstStyle/>
          <a:p>
            <a:r>
              <a:rPr lang="cs-CZ"/>
              <a:t>III. Finanční vypořádání dotace 			</a:t>
            </a:r>
            <a:r>
              <a:rPr lang="cs-CZ" sz="3100"/>
              <a:t>1/7</a:t>
            </a:r>
            <a:r>
              <a:rPr lang="cs-CZ"/>
              <a:t>                   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6E99A40-6F11-46A4-B343-9437973DE7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13626" y="2757928"/>
            <a:ext cx="4355789" cy="201625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1600" u="sng"/>
              <a:t>formulář – 1. část</a:t>
            </a:r>
          </a:p>
          <a:p>
            <a:pPr marL="0" indent="0">
              <a:buNone/>
            </a:pPr>
            <a:endParaRPr lang="cs-CZ" u="sng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cs-CZ" sz="1800" u="sng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cs-CZ" sz="1400" i="1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cs-CZ" sz="1400" i="1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cs-CZ" sz="1400" i="1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cs-CZ" sz="1400" i="1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cs-CZ" sz="1400" i="1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cs-CZ" sz="1400" i="1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cs-CZ"/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E7EDF692-9B5B-461D-B491-179A67E4233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0491" y="2155594"/>
            <a:ext cx="5808294" cy="41963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32605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E81DD18-0744-4EC6-B4C0-BD1DB207C7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491" y="1491210"/>
            <a:ext cx="10933309" cy="666119"/>
          </a:xfrm>
        </p:spPr>
        <p:txBody>
          <a:bodyPr>
            <a:normAutofit fontScale="90000"/>
          </a:bodyPr>
          <a:lstStyle/>
          <a:p>
            <a:r>
              <a:rPr lang="cs-CZ"/>
              <a:t>Finanční vypořádání dotace                       </a:t>
            </a:r>
            <a:r>
              <a:rPr lang="cs-CZ" sz="3100"/>
              <a:t>2/7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D24328E-3BDE-4039-9C4A-B3F68CF9B4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25000" lnSpcReduction="20000"/>
          </a:bodyPr>
          <a:lstStyle/>
          <a:p>
            <a:pPr marL="3657600" lvl="8" indent="0">
              <a:buNone/>
            </a:pPr>
            <a:r>
              <a:rPr lang="cs-CZ" sz="6400">
                <a:solidFill>
                  <a:srgbClr val="1D34F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		</a:t>
            </a:r>
            <a:r>
              <a:rPr lang="cs-CZ" sz="6400" u="sng">
                <a:solidFill>
                  <a:srgbClr val="1D34F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formulář 2. část</a:t>
            </a:r>
          </a:p>
          <a:p>
            <a:pPr marL="0" indent="0">
              <a:buNone/>
            </a:pPr>
            <a:endParaRPr lang="cs-CZ" sz="7200" i="1">
              <a:latin typeface="+mn-lt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cs-CZ" sz="7200" i="1">
              <a:latin typeface="+mn-lt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cs-CZ" sz="7200" i="1">
              <a:latin typeface="+mn-lt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cs-CZ" sz="7200" i="1">
              <a:latin typeface="+mn-lt"/>
              <a:cs typeface="Calibri" panose="020F0502020204030204" pitchFamily="34" charset="0"/>
            </a:endParaRPr>
          </a:p>
          <a:p>
            <a:endParaRPr lang="cs-CZ" sz="7200" i="1"/>
          </a:p>
          <a:p>
            <a:r>
              <a:rPr lang="cs-CZ" sz="6400" b="1"/>
              <a:t>číslo účetního dokladu v účetní evidenci </a:t>
            </a:r>
            <a:r>
              <a:rPr lang="cs-CZ" sz="7200"/>
              <a:t>– </a:t>
            </a:r>
            <a:r>
              <a:rPr lang="cs-CZ" sz="5600"/>
              <a:t>číslo, které bylo dokladu přiděleno zařazením do Vaší účetní evidence</a:t>
            </a:r>
          </a:p>
          <a:p>
            <a:r>
              <a:rPr lang="cs-CZ" sz="6400" b="1"/>
              <a:t>číslo prvotního účetního dokladu </a:t>
            </a:r>
            <a:r>
              <a:rPr lang="cs-CZ" sz="7200" i="1"/>
              <a:t>– </a:t>
            </a:r>
            <a:r>
              <a:rPr lang="cs-CZ" sz="5600"/>
              <a:t>číslo, které bylo dokladu přiděleno dodavatelem</a:t>
            </a:r>
          </a:p>
          <a:p>
            <a:r>
              <a:rPr lang="cs-CZ" sz="6400" b="1"/>
              <a:t>název dokladu </a:t>
            </a:r>
            <a:r>
              <a:rPr lang="cs-CZ" sz="7200" i="1"/>
              <a:t>– </a:t>
            </a:r>
            <a:r>
              <a:rPr lang="cs-CZ" sz="5600"/>
              <a:t>druh dokladu (smlouva, faktura, paragon apod.), uvádí se jeden doklad za jednu položku </a:t>
            </a:r>
            <a:br>
              <a:rPr lang="cs-CZ" sz="6400"/>
            </a:br>
            <a:r>
              <a:rPr lang="cs-CZ" sz="5200"/>
              <a:t>př. smlouva – účel platby nájem, paragon – účel platby nákup materiálu apod.</a:t>
            </a:r>
            <a:endParaRPr lang="cs-CZ" sz="5200" i="1"/>
          </a:p>
          <a:p>
            <a:r>
              <a:rPr lang="cs-CZ" sz="6400" b="1"/>
              <a:t>datum vystavení dokladu </a:t>
            </a:r>
            <a:r>
              <a:rPr lang="cs-CZ" sz="7200" i="1"/>
              <a:t>– </a:t>
            </a:r>
            <a:r>
              <a:rPr lang="cs-CZ" sz="5600"/>
              <a:t>datum vystavení dokladu uvedené na dokladu</a:t>
            </a:r>
          </a:p>
          <a:p>
            <a:endParaRPr lang="cs-CZ" sz="2000" i="1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cs-CZ" u="sng"/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id="{5A6910AA-9676-4F35-BAB9-F7913187B8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0491" y="2441135"/>
            <a:ext cx="7297515" cy="22595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38572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98587ED-A701-4F78-9531-99FD9F538C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490" y="1511468"/>
            <a:ext cx="10933309" cy="666119"/>
          </a:xfrm>
        </p:spPr>
        <p:txBody>
          <a:bodyPr>
            <a:normAutofit fontScale="90000"/>
          </a:bodyPr>
          <a:lstStyle/>
          <a:p>
            <a:r>
              <a:rPr lang="cs-CZ"/>
              <a:t>Finanční vypořádání dotace                       </a:t>
            </a:r>
            <a:r>
              <a:rPr lang="cs-CZ" sz="3100"/>
              <a:t>3/7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2122974-D974-40B9-AA61-B31177B548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491" y="2438401"/>
            <a:ext cx="10933309" cy="4076700"/>
          </a:xfrm>
        </p:spPr>
        <p:txBody>
          <a:bodyPr>
            <a:normAutofit/>
          </a:bodyPr>
          <a:lstStyle/>
          <a:p>
            <a:endParaRPr lang="cs-CZ" sz="1900" i="1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cs-CZ" sz="1900" i="1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cs-CZ" sz="1900" i="1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cs-CZ" sz="1900" i="1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cs-CZ" sz="1900" i="1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cs-CZ" sz="1600" b="1"/>
              <a:t>účel platby </a:t>
            </a:r>
            <a:r>
              <a:rPr lang="cs-CZ" sz="1800" i="1"/>
              <a:t>– </a:t>
            </a:r>
            <a:r>
              <a:rPr lang="cs-CZ" sz="1400"/>
              <a:t>druh výdaje</a:t>
            </a:r>
            <a:br>
              <a:rPr lang="cs-CZ" sz="1800"/>
            </a:br>
            <a:r>
              <a:rPr lang="cs-CZ" sz="1300"/>
              <a:t>př. nájem, doprava, propagace apod.</a:t>
            </a:r>
            <a:br>
              <a:rPr lang="cs-CZ" sz="1600"/>
            </a:br>
            <a:endParaRPr lang="cs-CZ" sz="1600"/>
          </a:p>
          <a:p>
            <a:r>
              <a:rPr lang="cs-CZ" sz="1600" b="1"/>
              <a:t>částka v Kč </a:t>
            </a:r>
            <a:r>
              <a:rPr lang="cs-CZ" sz="1800" i="1"/>
              <a:t>– </a:t>
            </a:r>
            <a:r>
              <a:rPr lang="cs-CZ" sz="1400"/>
              <a:t>uvádí se částka, kterou je možno z dokladu uplatnit v rámci uznatelných a dalších nezbytných výdajů projektu</a:t>
            </a:r>
            <a:br>
              <a:rPr lang="cs-CZ" sz="1400"/>
            </a:br>
            <a:br>
              <a:rPr lang="cs-CZ" sz="1400"/>
            </a:br>
            <a:r>
              <a:rPr lang="cs-CZ" sz="1500" b="1">
                <a:solidFill>
                  <a:srgbClr val="FF0000"/>
                </a:solidFill>
              </a:rPr>
              <a:t>DPH</a:t>
            </a:r>
            <a:r>
              <a:rPr lang="cs-CZ" sz="1500">
                <a:solidFill>
                  <a:srgbClr val="FF0000"/>
                </a:solidFill>
              </a:rPr>
              <a:t> </a:t>
            </a:r>
            <a:r>
              <a:rPr lang="cs-CZ" sz="1500"/>
              <a:t>- </a:t>
            </a:r>
            <a:r>
              <a:rPr lang="cs-CZ" sz="1400"/>
              <a:t>neplátce</a:t>
            </a:r>
            <a:r>
              <a:rPr lang="cs-CZ" sz="1500"/>
              <a:t> – </a:t>
            </a:r>
            <a:r>
              <a:rPr lang="cs-CZ" sz="1400"/>
              <a:t>uvádí částky včetně DPH</a:t>
            </a:r>
            <a:br>
              <a:rPr lang="cs-CZ" sz="1500"/>
            </a:br>
            <a:r>
              <a:rPr lang="cs-CZ" sz="1500"/>
              <a:t>         - </a:t>
            </a:r>
            <a:r>
              <a:rPr lang="cs-CZ" sz="1400"/>
              <a:t>plátce bez nároku na odpočet DPH </a:t>
            </a:r>
            <a:r>
              <a:rPr lang="cs-CZ" sz="1500"/>
              <a:t>– </a:t>
            </a:r>
            <a:r>
              <a:rPr lang="cs-CZ" sz="1400"/>
              <a:t>uvádí částky včetně DPH</a:t>
            </a:r>
            <a:br>
              <a:rPr lang="cs-CZ" sz="1500"/>
            </a:br>
            <a:r>
              <a:rPr lang="cs-CZ" sz="1500"/>
              <a:t>         - </a:t>
            </a:r>
            <a:r>
              <a:rPr lang="cs-CZ" sz="1400"/>
              <a:t>plátce s nárokem na odpočet DPH </a:t>
            </a:r>
            <a:r>
              <a:rPr lang="cs-CZ" sz="1500"/>
              <a:t>– </a:t>
            </a:r>
            <a:r>
              <a:rPr lang="cs-CZ" sz="1400"/>
              <a:t>uvádí částky bez DPH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2E014E64-96E3-4EB7-8DDF-A83955D39D7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152" r="1238" b="4513"/>
          <a:stretch/>
        </p:blipFill>
        <p:spPr>
          <a:xfrm>
            <a:off x="420490" y="2308440"/>
            <a:ext cx="6335417" cy="18736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66593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A61120F-3AF5-484E-995C-B29BA7004A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490" y="1567544"/>
            <a:ext cx="10933309" cy="606489"/>
          </a:xfrm>
        </p:spPr>
        <p:txBody>
          <a:bodyPr>
            <a:normAutofit fontScale="90000"/>
          </a:bodyPr>
          <a:lstStyle/>
          <a:p>
            <a:r>
              <a:rPr lang="cs-CZ"/>
              <a:t>Finanční vypořádání dotace                       </a:t>
            </a:r>
            <a:r>
              <a:rPr lang="cs-CZ" sz="3100"/>
              <a:t>4/7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552D5569-E22E-4286-9273-D01985498FB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491" y="2876689"/>
            <a:ext cx="11209257" cy="3657276"/>
          </a:xfrm>
        </p:spPr>
        <p:txBody>
          <a:bodyPr>
            <a:normAutofit lnSpcReduction="10000"/>
          </a:bodyPr>
          <a:lstStyle/>
          <a:p>
            <a:endParaRPr lang="cs-CZ" sz="1900" i="1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cs-CZ" sz="1900" i="1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cs-CZ" sz="1900" i="1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cs-CZ" sz="1900" i="1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cs-CZ" sz="1600" b="1"/>
              <a:t>z toho částka hrazená z dotace JMK </a:t>
            </a:r>
            <a:r>
              <a:rPr lang="cs-CZ" i="1"/>
              <a:t>– </a:t>
            </a:r>
            <a:r>
              <a:rPr lang="cs-CZ" sz="1400"/>
              <a:t>celá částka poskytnutá z dotace může být uplatněna v rámci jedné položky, není potřeba ji poměrně rozdělovat</a:t>
            </a:r>
          </a:p>
          <a:p>
            <a:endParaRPr lang="cs-CZ" b="1" i="1"/>
          </a:p>
          <a:p>
            <a:pPr marL="0" indent="0">
              <a:buNone/>
            </a:pPr>
            <a:r>
              <a:rPr lang="cs-CZ" sz="1500"/>
              <a:t>Do </a:t>
            </a:r>
            <a:r>
              <a:rPr lang="cs-CZ" sz="1500" b="1" i="1"/>
              <a:t>Soupisu dokladů </a:t>
            </a:r>
            <a:r>
              <a:rPr lang="cs-CZ" sz="1500"/>
              <a:t>zahrňte pouze </a:t>
            </a:r>
            <a:r>
              <a:rPr lang="cs-CZ" sz="1500" b="1"/>
              <a:t>doklady prokazující čerpání dotace </a:t>
            </a:r>
            <a:r>
              <a:rPr lang="cs-CZ" sz="1500"/>
              <a:t>a </a:t>
            </a:r>
            <a:r>
              <a:rPr lang="cs-CZ" sz="1500" b="1"/>
              <a:t>povinné spolufinancování</a:t>
            </a:r>
            <a:r>
              <a:rPr lang="cs-CZ" sz="1500"/>
              <a:t>!</a:t>
            </a:r>
          </a:p>
          <a:p>
            <a:pPr marL="0" indent="0">
              <a:buNone/>
            </a:pPr>
            <a:r>
              <a:rPr lang="cs-CZ" sz="1500"/>
              <a:t>Příjemce je povinen </a:t>
            </a:r>
            <a:r>
              <a:rPr lang="cs-CZ" sz="1500" b="1"/>
              <a:t>dotaci </a:t>
            </a:r>
            <a:r>
              <a:rPr lang="cs-CZ" sz="1500"/>
              <a:t>použít výhradně na </a:t>
            </a:r>
            <a:r>
              <a:rPr lang="cs-CZ" sz="1500" b="1"/>
              <a:t>uznatelné výdaje </a:t>
            </a:r>
            <a:r>
              <a:rPr lang="cs-CZ" sz="1500"/>
              <a:t>projektu </a:t>
            </a:r>
            <a:r>
              <a:rPr lang="cs-CZ" sz="1500" b="1"/>
              <a:t>vyjmenované ve Smlouvě</a:t>
            </a:r>
            <a:r>
              <a:rPr lang="cs-CZ" sz="1500"/>
              <a:t>!</a:t>
            </a:r>
          </a:p>
          <a:p>
            <a:pPr marL="0" indent="0">
              <a:buNone/>
            </a:pPr>
            <a:r>
              <a:rPr lang="cs-CZ" sz="1500" b="1"/>
              <a:t>Povinné spolufinancování </a:t>
            </a:r>
            <a:r>
              <a:rPr lang="cs-CZ" sz="1500"/>
              <a:t>může být složeno </a:t>
            </a:r>
            <a:r>
              <a:rPr lang="cs-CZ" sz="1500" b="1"/>
              <a:t>z</a:t>
            </a:r>
            <a:r>
              <a:rPr lang="cs-CZ" sz="1500"/>
              <a:t> </a:t>
            </a:r>
            <a:r>
              <a:rPr lang="cs-CZ" sz="1500" b="1"/>
              <a:t>uznatelných a dalších nezbytných výdajů projektu </a:t>
            </a:r>
            <a:r>
              <a:rPr lang="cs-CZ" sz="1500"/>
              <a:t>potřebných</a:t>
            </a:r>
            <a:r>
              <a:rPr lang="cs-CZ" sz="1500" b="1"/>
              <a:t> </a:t>
            </a:r>
            <a:r>
              <a:rPr lang="cs-CZ" sz="1500"/>
              <a:t>pro realizaci projektu, a to dle položkového rozpočtu, který byl povinnou přílohou žádosti o dotaci!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1DBE6F07-8BEF-47FE-959A-67DDA71A44C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6314"/>
          <a:stretch/>
        </p:blipFill>
        <p:spPr>
          <a:xfrm>
            <a:off x="420491" y="2426078"/>
            <a:ext cx="5989890" cy="1737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98865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697DB56-BA0A-460C-8CC1-9F8A7A10C3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489" y="1307899"/>
            <a:ext cx="10933309" cy="666119"/>
          </a:xfrm>
        </p:spPr>
        <p:txBody>
          <a:bodyPr>
            <a:normAutofit fontScale="90000"/>
          </a:bodyPr>
          <a:lstStyle/>
          <a:p>
            <a:r>
              <a:rPr lang="cs-CZ"/>
              <a:t>Finanční vypořádání dotace                       </a:t>
            </a:r>
            <a:r>
              <a:rPr lang="cs-CZ" sz="3100"/>
              <a:t>5/7</a:t>
            </a:r>
            <a:endParaRPr lang="cs-CZ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D98BC13D-ED97-44F2-86C0-E4FBED1EF4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489" y="1974018"/>
            <a:ext cx="10933309" cy="474081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None/>
            </a:pPr>
            <a:r>
              <a:rPr lang="cs-CZ" sz="1500" b="1"/>
              <a:t>Nezbytné výdaje projektu:</a:t>
            </a:r>
          </a:p>
          <a:p>
            <a:pPr marL="630000" indent="-284400">
              <a:lnSpc>
                <a:spcPct val="120000"/>
              </a:lnSpc>
              <a:spcBef>
                <a:spcPts val="0"/>
              </a:spcBef>
              <a:buFont typeface="Times New Roman" panose="02020603050405020304" pitchFamily="18" charset="0"/>
              <a:buChar char="-"/>
            </a:pPr>
            <a:r>
              <a:rPr lang="cs-CZ" sz="1400"/>
              <a:t>jiné než uznatelné výdaje projektu, které jsou součástí rozpočtu projektu,</a:t>
            </a:r>
          </a:p>
          <a:p>
            <a:pPr marL="630000" indent="-284400">
              <a:lnSpc>
                <a:spcPct val="120000"/>
              </a:lnSpc>
              <a:spcBef>
                <a:spcPts val="0"/>
              </a:spcBef>
              <a:buFont typeface="Times New Roman" panose="02020603050405020304" pitchFamily="18" charset="0"/>
              <a:buChar char="-"/>
            </a:pPr>
            <a:r>
              <a:rPr lang="cs-CZ" sz="1400"/>
              <a:t>některé výdaje </a:t>
            </a:r>
            <a:r>
              <a:rPr lang="cs-CZ" sz="1400" b="1"/>
              <a:t>nelze</a:t>
            </a:r>
            <a:r>
              <a:rPr lang="cs-CZ" sz="1400"/>
              <a:t> považovat za nezbytné a </a:t>
            </a:r>
            <a:r>
              <a:rPr lang="cs-CZ" sz="1400" b="1"/>
              <a:t>nelze</a:t>
            </a:r>
            <a:r>
              <a:rPr lang="cs-CZ" sz="1400"/>
              <a:t> </a:t>
            </a:r>
            <a:r>
              <a:rPr lang="cs-CZ" sz="1400" b="1"/>
              <a:t>je</a:t>
            </a:r>
            <a:r>
              <a:rPr lang="cs-CZ" sz="1400"/>
              <a:t> tedy </a:t>
            </a:r>
            <a:r>
              <a:rPr lang="cs-CZ" sz="1400" b="1"/>
              <a:t>zahrnout do rozpočtu projektu!</a:t>
            </a:r>
            <a:endParaRPr lang="cs-CZ" sz="1400"/>
          </a:p>
          <a:p>
            <a:pPr>
              <a:spcBef>
                <a:spcPts val="0"/>
              </a:spcBef>
            </a:pPr>
            <a:endParaRPr lang="cs-CZ" sz="1400"/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r>
              <a:rPr lang="cs-CZ" sz="1500"/>
              <a:t>Z</a:t>
            </a:r>
            <a:r>
              <a:rPr kumimoji="0" lang="cs-CZ" sz="1500" b="0" i="0" u="none" strike="noStrike" kern="1200" cap="none" spc="0" normalizeH="0" baseline="0" noProof="0">
                <a:ln>
                  <a:noFill/>
                </a:ln>
                <a:solidFill>
                  <a:srgbClr val="1D34FD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 </a:t>
            </a:r>
            <a:r>
              <a:rPr kumimoji="0" lang="cs-CZ" sz="1500" b="1" i="0" u="none" strike="noStrike" kern="1200" cap="none" spc="0" normalizeH="0" baseline="0" noProof="0">
                <a:ln>
                  <a:noFill/>
                </a:ln>
                <a:solidFill>
                  <a:srgbClr val="1D34FD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nezbytné výdaje </a:t>
            </a:r>
            <a:r>
              <a:rPr kumimoji="0" lang="cs-CZ" sz="1500" b="0" i="0" u="none" strike="noStrike" kern="1200" cap="none" spc="0" normalizeH="0" baseline="0" noProof="0">
                <a:ln>
                  <a:noFill/>
                </a:ln>
                <a:solidFill>
                  <a:srgbClr val="1D34FD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projektu </a:t>
            </a:r>
            <a:r>
              <a:rPr kumimoji="0" lang="cs-CZ" sz="15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NELZE</a:t>
            </a:r>
            <a:r>
              <a:rPr kumimoji="0" lang="cs-CZ" sz="1500" b="0" i="0" u="none" strike="noStrike" kern="1200" cap="none" spc="0" normalizeH="0" baseline="0" noProof="0">
                <a:ln>
                  <a:noFill/>
                </a:ln>
                <a:solidFill>
                  <a:srgbClr val="1D34FD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považovat:</a:t>
            </a:r>
          </a:p>
          <a:p>
            <a:pPr marL="628650" marR="0" lvl="0" indent="-3619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lphaLcParenR"/>
              <a:tabLst/>
              <a:defRPr/>
            </a:pPr>
            <a:r>
              <a:rPr kumimoji="0" lang="cs-CZ" sz="1400" b="0" i="0" u="none" strike="noStrike" kern="1200" cap="none" spc="0" normalizeH="0" baseline="0" noProof="0">
                <a:ln>
                  <a:noFill/>
                </a:ln>
                <a:solidFill>
                  <a:srgbClr val="1D34FD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dotace jiným fyzickým a právnickým osobám,</a:t>
            </a:r>
          </a:p>
          <a:p>
            <a:pPr marL="628650" marR="0" lvl="0" indent="-3619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lphaLcParenR"/>
              <a:tabLst/>
              <a:defRPr/>
            </a:pPr>
            <a:r>
              <a:rPr kumimoji="0" lang="cs-CZ" sz="1400" b="0" i="0" u="none" strike="noStrike" kern="1200" cap="none" spc="0" normalizeH="0" baseline="0" noProof="0">
                <a:ln>
                  <a:noFill/>
                </a:ln>
                <a:solidFill>
                  <a:srgbClr val="1D34FD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úhrada DPH v případě, že příjemce má právo na její odpočet,</a:t>
            </a:r>
          </a:p>
          <a:p>
            <a:pPr marL="628650" marR="0" lvl="0" indent="-3619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lphaLcParenR"/>
              <a:tabLst/>
              <a:defRPr/>
            </a:pPr>
            <a:r>
              <a:rPr kumimoji="0" lang="cs-CZ" sz="1400" b="0" i="0" u="none" strike="noStrike" kern="1200" cap="none" spc="0" normalizeH="0" baseline="0" noProof="0">
                <a:ln>
                  <a:noFill/>
                </a:ln>
                <a:solidFill>
                  <a:srgbClr val="1D34FD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úhrada úvěrů a půjček, penále, pokuty, </a:t>
            </a:r>
            <a:r>
              <a:rPr kumimoji="0" lang="cs-CZ" sz="1400" b="1" i="0" u="none" strike="noStrike" kern="1200" cap="none" spc="0" normalizeH="0" baseline="0" noProof="0">
                <a:ln>
                  <a:noFill/>
                </a:ln>
                <a:solidFill>
                  <a:srgbClr val="1D34FD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správní a</a:t>
            </a:r>
            <a:r>
              <a:rPr kumimoji="0" lang="cs-CZ" sz="1400" b="0" i="0" u="none" strike="noStrike" kern="1200" cap="none" spc="0" normalizeH="0" baseline="0" noProof="0">
                <a:ln>
                  <a:noFill/>
                </a:ln>
                <a:solidFill>
                  <a:srgbClr val="1D34FD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cs-CZ" sz="1400" b="1" i="0" u="none" strike="noStrike" kern="1200" cap="none" spc="0" normalizeH="0" baseline="0" noProof="0">
                <a:ln>
                  <a:noFill/>
                </a:ln>
                <a:solidFill>
                  <a:srgbClr val="1D34FD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místní</a:t>
            </a:r>
            <a:r>
              <a:rPr kumimoji="0" lang="cs-CZ" sz="1400" b="0" i="0" u="none" strike="noStrike" kern="1200" cap="none" spc="0" normalizeH="0" baseline="0" noProof="0">
                <a:ln>
                  <a:noFill/>
                </a:ln>
                <a:solidFill>
                  <a:srgbClr val="1D34FD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poplatky,</a:t>
            </a:r>
          </a:p>
          <a:p>
            <a:pPr marL="628650" marR="0" lvl="0" indent="-3619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lphaLcParenR"/>
              <a:tabLst/>
              <a:defRPr/>
            </a:pPr>
            <a:r>
              <a:rPr kumimoji="0" lang="cs-CZ" sz="1400" b="0" i="0" u="none" strike="noStrike" kern="1200" cap="none" spc="0" normalizeH="0" baseline="0" noProof="0">
                <a:ln>
                  <a:noFill/>
                </a:ln>
                <a:solidFill>
                  <a:srgbClr val="1D34FD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úhrada externě zajišťovaných účetních, právních a dalších poradenských služeb,</a:t>
            </a:r>
          </a:p>
          <a:p>
            <a:pPr marL="628650" marR="0" lvl="0" indent="-3619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lphaLcParenR"/>
              <a:tabLst/>
              <a:defRPr/>
            </a:pPr>
            <a:r>
              <a:rPr kumimoji="0" lang="cs-CZ" sz="1400" b="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výdaj na úhradu dodávek, služeb nebo prací poskytnutých dodavatelem, který je</a:t>
            </a:r>
            <a:r>
              <a:rPr kumimoji="0" lang="cs-CZ" sz="1400" b="0" i="0" u="none" strike="noStrike" kern="1200" cap="none" spc="0" normalizeH="0" baseline="0" noProof="0">
                <a:ln>
                  <a:noFill/>
                </a:ln>
                <a:solidFill>
                  <a:srgbClr val="1D34FD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:</a:t>
            </a:r>
          </a:p>
          <a:p>
            <a:pPr marL="91440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Times New Roman" panose="02020603050405020304" pitchFamily="18" charset="0"/>
              <a:buChar char="-"/>
              <a:tabLst/>
              <a:defRPr/>
            </a:pPr>
            <a:r>
              <a:rPr kumimoji="0" lang="cs-CZ" sz="1400" b="0" i="0" u="none" strike="noStrike" kern="1200" cap="none" spc="0" normalizeH="0" baseline="0" noProof="0">
                <a:ln>
                  <a:noFill/>
                </a:ln>
                <a:solidFill>
                  <a:srgbClr val="1D34FD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fyzickou osobou podnikající, která je současně příjemcem jako fyzická osoba, </a:t>
            </a:r>
            <a:r>
              <a:rPr kumimoji="0" lang="cs-CZ" sz="1400" b="1" i="0" u="none" strike="noStrike" kern="1200" cap="none" spc="0" normalizeH="0" baseline="0" noProof="0">
                <a:ln>
                  <a:noFill/>
                </a:ln>
                <a:solidFill>
                  <a:srgbClr val="1D34FD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nebo</a:t>
            </a:r>
            <a:r>
              <a:rPr kumimoji="0" lang="cs-CZ" sz="1400" b="0" i="0" u="none" strike="noStrike" kern="1200" cap="none" spc="0" normalizeH="0" baseline="0" noProof="0">
                <a:ln>
                  <a:noFill/>
                </a:ln>
                <a:solidFill>
                  <a:srgbClr val="1D34FD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fyzickou osobou, která je současně příjemcem jako fyzická osoba podnikající – </a:t>
            </a:r>
            <a:r>
              <a:rPr kumimoji="0" lang="cs-CZ" sz="1400" b="1" i="0" u="none" strike="noStrike" kern="1200" cap="none" spc="0" normalizeH="0" baseline="0" noProof="0">
                <a:ln>
                  <a:noFill/>
                </a:ln>
                <a:solidFill>
                  <a:srgbClr val="1D34FD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kdy takové výdaje přesahují 20 % celkových výdajů projektu,</a:t>
            </a:r>
            <a:endParaRPr kumimoji="0" lang="cs-CZ" sz="1400" b="0" i="0" u="none" strike="noStrike" kern="1200" cap="none" spc="0" normalizeH="0" baseline="0" noProof="0">
              <a:ln>
                <a:noFill/>
              </a:ln>
              <a:solidFill>
                <a:srgbClr val="1D34FD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91440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Times New Roman" panose="02020603050405020304" pitchFamily="18" charset="0"/>
              <a:buChar char="-"/>
              <a:tabLst/>
              <a:defRPr/>
            </a:pPr>
            <a:r>
              <a:rPr kumimoji="0" lang="cs-CZ" sz="1400" b="0" i="0" u="none" strike="noStrike" kern="1200" cap="none" spc="0" normalizeH="0" baseline="0" noProof="0">
                <a:ln>
                  <a:noFill/>
                </a:ln>
                <a:solidFill>
                  <a:srgbClr val="1D34FD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fyzickou osobou, která je členem příjemce, členem statutárního, řídícího, dozorčího nebo kontrolního orgánu příjemce – </a:t>
            </a:r>
            <a:r>
              <a:rPr kumimoji="0" lang="cs-CZ" sz="1400" b="1" i="0" u="none" strike="noStrike" kern="1200" cap="none" spc="0" normalizeH="0" baseline="0" noProof="0">
                <a:ln>
                  <a:noFill/>
                </a:ln>
                <a:solidFill>
                  <a:srgbClr val="1D34FD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kdy takové výdaje přesahují 20 % celkových výdajů projektu</a:t>
            </a:r>
            <a:r>
              <a:rPr kumimoji="0" lang="cs-CZ" sz="1400" b="0" i="0" u="none" strike="noStrike" kern="1200" cap="none" spc="0" normalizeH="0" baseline="0" noProof="0">
                <a:ln>
                  <a:noFill/>
                </a:ln>
                <a:solidFill>
                  <a:srgbClr val="1D34FD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</a:t>
            </a:r>
          </a:p>
          <a:p>
            <a:pPr marL="91440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Times New Roman" panose="02020603050405020304" pitchFamily="18" charset="0"/>
              <a:buChar char="-"/>
              <a:tabLst/>
              <a:defRPr/>
            </a:pPr>
            <a:r>
              <a:rPr kumimoji="0" lang="cs-CZ" sz="1400" b="0" i="0" u="none" strike="noStrike" kern="1200" cap="none" spc="0" normalizeH="0" baseline="0" noProof="0">
                <a:ln>
                  <a:noFill/>
                </a:ln>
                <a:solidFill>
                  <a:srgbClr val="1D34FD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právnickou osobou, které je ovládaná příjemcem </a:t>
            </a:r>
            <a:r>
              <a:rPr kumimoji="0" lang="cs-CZ" sz="1400" b="1" i="0" u="none" strike="noStrike" kern="1200" cap="none" spc="0" normalizeH="0" baseline="0" noProof="0">
                <a:ln>
                  <a:noFill/>
                </a:ln>
                <a:solidFill>
                  <a:srgbClr val="1D34FD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nebo</a:t>
            </a:r>
            <a:r>
              <a:rPr kumimoji="0" lang="cs-CZ" sz="1400" b="0" i="0" u="none" strike="noStrike" kern="1200" cap="none" spc="0" normalizeH="0" baseline="0" noProof="0">
                <a:ln>
                  <a:noFill/>
                </a:ln>
                <a:solidFill>
                  <a:srgbClr val="1D34FD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ovládá příjemce,</a:t>
            </a:r>
          </a:p>
          <a:p>
            <a:pPr marL="91440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Times New Roman" panose="02020603050405020304" pitchFamily="18" charset="0"/>
              <a:buChar char="-"/>
              <a:tabLst/>
              <a:defRPr/>
            </a:pPr>
            <a:r>
              <a:rPr kumimoji="0" lang="cs-CZ" sz="1400" b="0" i="0" u="none" strike="noStrike" kern="1200" cap="none" spc="0" normalizeH="0" baseline="0" noProof="0">
                <a:ln>
                  <a:noFill/>
                </a:ln>
                <a:solidFill>
                  <a:srgbClr val="1D34FD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jiným příjemcem finanční podpory z rozpočtu poskytovatele, který použije finanční podporu na úhradu výdajů souvisejících s poskytnutím dodávek apod.</a:t>
            </a:r>
          </a:p>
          <a:p>
            <a:endParaRPr lang="cs-CZ" u="sng"/>
          </a:p>
        </p:txBody>
      </p:sp>
    </p:spTree>
    <p:extLst>
      <p:ext uri="{BB962C8B-B14F-4D97-AF65-F5344CB8AC3E}">
        <p14:creationId xmlns:p14="http://schemas.microsoft.com/office/powerpoint/2010/main" val="298945030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0887B90-90FE-4084-82BD-F57688A09A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0592" y="1396676"/>
            <a:ext cx="10933309" cy="666119"/>
          </a:xfrm>
        </p:spPr>
        <p:txBody>
          <a:bodyPr>
            <a:normAutofit fontScale="90000"/>
          </a:bodyPr>
          <a:lstStyle/>
          <a:p>
            <a:r>
              <a:rPr lang="cs-CZ"/>
              <a:t>Finanční vypořádání dotace                       </a:t>
            </a:r>
            <a:r>
              <a:rPr lang="cs-CZ" sz="3100"/>
              <a:t>6/7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D78FF4EC-214D-4585-B5D1-E164AA870F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0592" y="2175353"/>
            <a:ext cx="10933309" cy="4163303"/>
          </a:xfrm>
        </p:spPr>
        <p:txBody>
          <a:bodyPr>
            <a:normAutofit/>
          </a:bodyPr>
          <a:lstStyle/>
          <a:p>
            <a:r>
              <a:rPr lang="cs-CZ" sz="1400"/>
              <a:t>čl. IV. odst. 4 Smlouvy</a:t>
            </a:r>
          </a:p>
          <a:p>
            <a:r>
              <a:rPr lang="cs-CZ" sz="1600"/>
              <a:t>poskytnutá dotace představuje max. </a:t>
            </a:r>
            <a:r>
              <a:rPr lang="cs-CZ" sz="1600" b="1"/>
              <a:t>50 %</a:t>
            </a:r>
            <a:r>
              <a:rPr lang="cs-CZ" sz="1600"/>
              <a:t> (u D2 </a:t>
            </a:r>
            <a:r>
              <a:rPr lang="cs-CZ" sz="1600" b="1"/>
              <a:t>90 %</a:t>
            </a:r>
            <a:r>
              <a:rPr lang="cs-CZ" sz="1600"/>
              <a:t>) celkových výdajů projektu</a:t>
            </a:r>
          </a:p>
          <a:p>
            <a:r>
              <a:rPr lang="cs-CZ" sz="1600"/>
              <a:t>pokud budou výdaje projektu nižší než součet poskytnuté dotace a povinného spolufinancování, je příjemce povinen vrátit poskytovateli prostředky, které přesáhnou částku odpovídající 50 % (u D2 90 %) celkových výdajů projektu, a to do </a:t>
            </a:r>
            <a:r>
              <a:rPr lang="cs-CZ" sz="1600" b="1"/>
              <a:t>31.01.2023</a:t>
            </a:r>
            <a:br>
              <a:rPr lang="cs-CZ" b="1"/>
            </a:br>
            <a:br>
              <a:rPr lang="cs-CZ" b="1"/>
            </a:br>
            <a:r>
              <a:rPr lang="cs-CZ" sz="1500"/>
              <a:t>tzn. 50 % dotace + 50 % spolufinancování &gt; výdaje projektu = vrácení části dotace</a:t>
            </a:r>
            <a:br>
              <a:rPr lang="cs-CZ" sz="1500"/>
            </a:br>
            <a:r>
              <a:rPr lang="cs-CZ" sz="1500"/>
              <a:t>u D2 90 % dotace + 10 % spolufinancování &gt; výdaje projektu = vrácení části dotace</a:t>
            </a:r>
          </a:p>
          <a:p>
            <a:r>
              <a:rPr lang="cs-CZ" sz="1400"/>
              <a:t>výpočet pro </a:t>
            </a:r>
            <a:r>
              <a:rPr lang="cs-CZ" sz="1400" u="sng"/>
              <a:t>dotační tituly 1 </a:t>
            </a:r>
            <a:r>
              <a:rPr lang="cs-CZ" sz="1400"/>
              <a:t>(obdobně u dotačního titulu 2 s jiným procentuálním podílem):</a:t>
            </a:r>
            <a:br>
              <a:rPr lang="cs-CZ" sz="1400"/>
            </a:br>
            <a:br>
              <a:rPr lang="cs-CZ" sz="1400"/>
            </a:br>
            <a:r>
              <a:rPr lang="cs-CZ" sz="1400"/>
              <a:t>př. dotace byla poskytnuta ve výši 60 000 Kč (50 %) + povinné spolufinancování je ve výši dalších 60 000 Kč (50 %) = 120 000 Kč </a:t>
            </a:r>
            <a:br>
              <a:rPr lang="cs-CZ" sz="1400"/>
            </a:br>
            <a:br>
              <a:rPr lang="cs-CZ" sz="1400"/>
            </a:br>
            <a:r>
              <a:rPr lang="cs-CZ" sz="1400"/>
              <a:t>pokud by celkové výdaje projektu klesly pod 120 000 Kč, např. na 100 000 Kč, byl by výpočet k vrácení části dotace následující:</a:t>
            </a:r>
            <a:br>
              <a:rPr lang="cs-CZ" sz="1400"/>
            </a:br>
            <a:br>
              <a:rPr lang="cs-CZ" sz="1400"/>
            </a:br>
            <a:r>
              <a:rPr lang="cs-CZ" sz="1400"/>
              <a:t>100 000 Kč : 2 = 50 000 Kč (tedy 50 % z celkových výdajů projektu)</a:t>
            </a:r>
            <a:br>
              <a:rPr lang="cs-CZ" sz="1400"/>
            </a:br>
            <a:r>
              <a:rPr lang="cs-CZ" sz="1400"/>
              <a:t>původních 60 000 Kč – 50 000 Kč = </a:t>
            </a:r>
            <a:r>
              <a:rPr lang="cs-CZ" sz="1400" b="1"/>
              <a:t>10 000 Kč </a:t>
            </a:r>
            <a:r>
              <a:rPr lang="cs-CZ" sz="1400"/>
              <a:t>(částka k vrácení poskytovateli)</a:t>
            </a:r>
          </a:p>
          <a:p>
            <a:pPr marL="0" indent="0">
              <a:buNone/>
            </a:pPr>
            <a:endParaRPr lang="cs-CZ" sz="140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0989253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63B817D-96BC-4D12-9D7A-1FD2F1D2AE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490" y="1396675"/>
            <a:ext cx="10933309" cy="666119"/>
          </a:xfrm>
        </p:spPr>
        <p:txBody>
          <a:bodyPr>
            <a:normAutofit fontScale="90000"/>
          </a:bodyPr>
          <a:lstStyle/>
          <a:p>
            <a:r>
              <a:rPr lang="cs-CZ"/>
              <a:t>Finanční vypořádání dotace                       </a:t>
            </a:r>
            <a:r>
              <a:rPr lang="cs-CZ" sz="3100"/>
              <a:t>7/7</a:t>
            </a:r>
            <a:endParaRPr lang="cs-CZ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469B690-28D6-4DF5-A3E9-0D3110A4BB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490" y="2201986"/>
            <a:ext cx="10933309" cy="413667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u="sng"/>
              <a:t>Příjemce, který se stane v průběhu roku plátce DPH </a:t>
            </a:r>
            <a:r>
              <a:rPr lang="cs-CZ" sz="1200" u="sng"/>
              <a:t>(čl. V odst. 5 Smlouvy)</a:t>
            </a:r>
            <a:r>
              <a:rPr lang="cs-CZ" sz="1600" u="sng"/>
              <a:t>, </a:t>
            </a:r>
            <a:r>
              <a:rPr lang="cs-CZ" u="sng"/>
              <a:t>je povinen:</a:t>
            </a:r>
            <a:endParaRPr lang="cs-CZ"/>
          </a:p>
          <a:p>
            <a:pPr>
              <a:buFont typeface="Times New Roman" panose="02020603050405020304" pitchFamily="18" charset="0"/>
              <a:buChar char="-"/>
            </a:pPr>
            <a:r>
              <a:rPr lang="cs-CZ" sz="1400"/>
              <a:t>do 30 dnů od data registrace k DPH předložit poskytovateli novou závěrečnou zprávu a nové finanční vypořádání dotace a</a:t>
            </a:r>
          </a:p>
          <a:p>
            <a:pPr>
              <a:buFont typeface="Times New Roman" panose="02020603050405020304" pitchFamily="18" charset="0"/>
              <a:buChar char="-"/>
            </a:pPr>
            <a:r>
              <a:rPr lang="cs-CZ" sz="1400"/>
              <a:t>uvést výši výdajů projektu hrazenou z dotace bez DPH, na kterou příjemci vznikl nárok na odpočet DPH z důvodu registrace k DPH.</a:t>
            </a:r>
          </a:p>
          <a:p>
            <a:pPr marL="0" indent="0">
              <a:buNone/>
            </a:pPr>
            <a:endParaRPr lang="cs-CZ" sz="140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cs-CZ" sz="1600" b="0" i="0" u="sng" strike="noStrike" kern="1200" cap="none" spc="0" normalizeH="0" baseline="0" noProof="0">
                <a:ln>
                  <a:noFill/>
                </a:ln>
                <a:solidFill>
                  <a:srgbClr val="1D34FD"/>
                </a:solidFill>
                <a:effectLst/>
                <a:uLnTx/>
                <a:uFillTx/>
              </a:rPr>
              <a:t>Změny rozpočtu bez písemného souhlasu poskytovatele </a:t>
            </a:r>
            <a:r>
              <a:rPr kumimoji="0" lang="cs-CZ" sz="1200" b="0" i="0" u="sng" strike="noStrike" kern="1200" cap="none" spc="0" normalizeH="0" baseline="0" noProof="0">
                <a:ln>
                  <a:noFill/>
                </a:ln>
                <a:solidFill>
                  <a:srgbClr val="1D34FD"/>
                </a:solidFill>
                <a:effectLst/>
                <a:uLnTx/>
                <a:uFillTx/>
              </a:rPr>
              <a:t>(čl. IV. odst. 4 Smlouvy)</a:t>
            </a:r>
            <a:r>
              <a:rPr kumimoji="0" lang="cs-CZ" sz="1600" b="0" i="0" u="none" strike="noStrike" kern="1200" cap="none" spc="0" normalizeH="0" baseline="0" noProof="0">
                <a:ln>
                  <a:noFill/>
                </a:ln>
                <a:solidFill>
                  <a:srgbClr val="1D34FD"/>
                </a:solidFill>
                <a:effectLst/>
                <a:uLnTx/>
                <a:uFillTx/>
              </a:rPr>
              <a:t>: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cs-CZ" sz="1400" b="0" i="0" u="none" strike="noStrike" kern="1200" cap="none" spc="0" normalizeH="0" baseline="0" noProof="0">
                <a:ln>
                  <a:noFill/>
                </a:ln>
                <a:solidFill>
                  <a:srgbClr val="1D34FD"/>
                </a:solidFill>
                <a:effectLst/>
                <a:uLnTx/>
                <a:uFillTx/>
              </a:rPr>
              <a:t>celkové výdaje projektu se sníží o méně než 40 %.</a:t>
            </a:r>
            <a:br>
              <a:rPr kumimoji="0" lang="cs-CZ" sz="1400" b="0" i="0" u="none" strike="noStrike" kern="1200" cap="none" spc="0" normalizeH="0" baseline="0" noProof="0">
                <a:ln>
                  <a:noFill/>
                </a:ln>
                <a:solidFill>
                  <a:srgbClr val="1D34FD"/>
                </a:solidFill>
                <a:effectLst/>
                <a:uLnTx/>
                <a:uFillTx/>
              </a:rPr>
            </a:br>
            <a:r>
              <a:rPr kumimoji="0" lang="cs-CZ" sz="1200" b="0" i="0" u="none" strike="noStrike" kern="1200" cap="none" spc="0" normalizeH="0" baseline="0" noProof="0">
                <a:ln>
                  <a:noFill/>
                </a:ln>
                <a:solidFill>
                  <a:srgbClr val="1D34FD"/>
                </a:solidFill>
                <a:effectLst/>
                <a:uLnTx/>
                <a:uFillTx/>
              </a:rPr>
              <a:t>není třeba zdůvodňovat</a:t>
            </a:r>
            <a:br>
              <a:rPr kumimoji="0" lang="cs-CZ" sz="1400" b="0" i="0" u="none" strike="noStrike" kern="1200" cap="none" spc="0" normalizeH="0" baseline="0" noProof="0">
                <a:ln>
                  <a:noFill/>
                </a:ln>
                <a:solidFill>
                  <a:srgbClr val="1D34FD"/>
                </a:solidFill>
                <a:effectLst/>
                <a:uLnTx/>
                <a:uFillTx/>
              </a:rPr>
            </a:br>
            <a:endParaRPr kumimoji="0" lang="cs-CZ" sz="1400" b="0" i="0" u="none" strike="noStrike" kern="1200" cap="none" spc="0" normalizeH="0" baseline="0" noProof="0">
              <a:ln>
                <a:noFill/>
              </a:ln>
              <a:solidFill>
                <a:srgbClr val="1D34FD"/>
              </a:solidFill>
              <a:effectLst/>
              <a:uLnTx/>
              <a:uFillTx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cs-CZ" sz="1400" b="0" i="0" u="none" strike="noStrike" kern="1200" cap="none" spc="0" normalizeH="0" baseline="0" noProof="0">
                <a:ln>
                  <a:noFill/>
                </a:ln>
                <a:solidFill>
                  <a:srgbClr val="1D34FD"/>
                </a:solidFill>
                <a:effectLst/>
                <a:uLnTx/>
                <a:uFillTx/>
              </a:rPr>
              <a:t>Výše zmíněné změny lze provádět </a:t>
            </a:r>
            <a:r>
              <a:rPr kumimoji="0" lang="cs-CZ" sz="1400" b="0" i="0" u="sng" strike="noStrike" kern="1200" cap="none" spc="0" normalizeH="0" baseline="0" noProof="0">
                <a:ln>
                  <a:noFill/>
                </a:ln>
                <a:solidFill>
                  <a:srgbClr val="1D34FD"/>
                </a:solidFill>
                <a:effectLst/>
                <a:uLnTx/>
                <a:uFillTx/>
              </a:rPr>
              <a:t>pouze v rámci položek rozpočtu projektu</a:t>
            </a:r>
            <a:r>
              <a:rPr kumimoji="0" lang="cs-CZ" sz="1400" b="0" i="0" u="none" strike="noStrike" kern="1200" cap="none" spc="0" normalizeH="0" baseline="0" noProof="0">
                <a:ln>
                  <a:noFill/>
                </a:ln>
                <a:solidFill>
                  <a:srgbClr val="1D34FD"/>
                </a:solidFill>
                <a:effectLst/>
                <a:uLnTx/>
                <a:uFillTx/>
              </a:rPr>
              <a:t>, který byl přílohou žádosti o dotaci. Jedná se pouze o </a:t>
            </a:r>
            <a:r>
              <a:rPr kumimoji="0" lang="cs-CZ" sz="1400" b="1" i="0" u="none" strike="noStrike" kern="1200" cap="none" spc="0" normalizeH="0" baseline="0" noProof="0">
                <a:ln>
                  <a:noFill/>
                </a:ln>
                <a:solidFill>
                  <a:srgbClr val="1D34FD"/>
                </a:solidFill>
                <a:effectLst/>
                <a:uLnTx/>
                <a:uFillTx/>
              </a:rPr>
              <a:t>změny počtu či množství jednotlivých položek</a:t>
            </a:r>
            <a:r>
              <a:rPr kumimoji="0" lang="cs-CZ" sz="1400" b="0" i="0" u="none" strike="noStrike" kern="1200" cap="none" spc="0" normalizeH="0" baseline="0" noProof="0">
                <a:ln>
                  <a:noFill/>
                </a:ln>
                <a:solidFill>
                  <a:srgbClr val="1D34FD"/>
                </a:solidFill>
                <a:effectLst/>
                <a:uLnTx/>
                <a:uFillTx/>
              </a:rPr>
              <a:t> za předpokladu, že bude dodržen účel dotace a povinné spolufinancování. Výše zmíněné snížení se pak týká </a:t>
            </a:r>
            <a:r>
              <a:rPr kumimoji="0" lang="cs-CZ" sz="1400" b="0" i="0" u="sng" strike="noStrike" kern="1200" cap="none" spc="0" normalizeH="0" baseline="0" noProof="0">
                <a:ln>
                  <a:noFill/>
                </a:ln>
                <a:solidFill>
                  <a:srgbClr val="1D34FD"/>
                </a:solidFill>
                <a:effectLst/>
                <a:uLnTx/>
                <a:uFillTx/>
              </a:rPr>
              <a:t>celého objemu výdajů projektu </a:t>
            </a:r>
            <a:r>
              <a:rPr kumimoji="0" lang="cs-CZ" sz="1400" b="0" i="0" u="none" strike="noStrike" kern="1200" cap="none" spc="0" normalizeH="0" baseline="0" noProof="0">
                <a:ln>
                  <a:noFill/>
                </a:ln>
                <a:solidFill>
                  <a:srgbClr val="1D34FD"/>
                </a:solidFill>
                <a:effectLst/>
                <a:uLnTx/>
                <a:uFillTx/>
              </a:rPr>
              <a:t>– některé položky rozpočtu lze tedy zcela vypustit, jiné navýšit, pokrátit apod.</a:t>
            </a:r>
          </a:p>
          <a:p>
            <a:pPr marL="0" indent="0">
              <a:buNone/>
            </a:pPr>
            <a:endParaRPr lang="cs-CZ" sz="1400"/>
          </a:p>
        </p:txBody>
      </p:sp>
    </p:spTree>
    <p:extLst>
      <p:ext uri="{BB962C8B-B14F-4D97-AF65-F5344CB8AC3E}">
        <p14:creationId xmlns:p14="http://schemas.microsoft.com/office/powerpoint/2010/main" val="133338485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74375F5-1FC9-4276-AE7D-73B7AD0210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0593" y="1324025"/>
            <a:ext cx="10972800" cy="818811"/>
          </a:xfrm>
        </p:spPr>
        <p:txBody>
          <a:bodyPr>
            <a:normAutofit/>
          </a:bodyPr>
          <a:lstStyle/>
          <a:p>
            <a:r>
              <a:rPr lang="cs-CZ" sz="4000" b="1">
                <a:latin typeface="Arial" panose="020B0604020202020204" pitchFamily="34" charset="0"/>
                <a:cs typeface="Arial" panose="020B0604020202020204" pitchFamily="34" charset="0"/>
              </a:rPr>
              <a:t>IV. Změny projektu </a:t>
            </a:r>
            <a:r>
              <a:rPr lang="cs-CZ" sz="1400" b="1">
                <a:latin typeface="Arial" panose="020B0604020202020204" pitchFamily="34" charset="0"/>
                <a:cs typeface="Arial" panose="020B0604020202020204" pitchFamily="34" charset="0"/>
              </a:rPr>
              <a:t>(čl. IV odst. 3)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1D5C71EE-BBDE-4835-879A-AE18209820D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601" y="2634362"/>
            <a:ext cx="4699519" cy="364508"/>
          </a:xfrm>
        </p:spPr>
        <p:txBody>
          <a:bodyPr>
            <a:normAutofit fontScale="92500" lnSpcReduction="10000"/>
          </a:bodyPr>
          <a:lstStyle/>
          <a:p>
            <a:r>
              <a:rPr lang="cs-CZ"/>
              <a:t>Méně závažné změny projektu</a:t>
            </a:r>
          </a:p>
        </p:txBody>
      </p:sp>
      <p:sp>
        <p:nvSpPr>
          <p:cNvPr id="5" name="Zástupný obsah 4">
            <a:extLst>
              <a:ext uri="{FF2B5EF4-FFF2-40B4-BE49-F238E27FC236}">
                <a16:creationId xmlns:a16="http://schemas.microsoft.com/office/drawing/2014/main" id="{31E809FF-7AD9-4B80-8C5A-58FB1061801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9601" y="2995127"/>
            <a:ext cx="4699519" cy="3131035"/>
          </a:xfrm>
        </p:spPr>
        <p:txBody>
          <a:bodyPr>
            <a:normAutofit/>
          </a:bodyPr>
          <a:lstStyle/>
          <a:p>
            <a:r>
              <a:rPr lang="cs-CZ" sz="1600"/>
              <a:t>změna termínu a místa konání projektu,</a:t>
            </a:r>
          </a:p>
          <a:p>
            <a:r>
              <a:rPr lang="cs-CZ" sz="1600"/>
              <a:t>programové změny projektu,</a:t>
            </a:r>
          </a:p>
          <a:p>
            <a:endParaRPr lang="cs-CZ" sz="1600"/>
          </a:p>
          <a:p>
            <a:pPr marL="0" indent="0">
              <a:buNone/>
            </a:pPr>
            <a:endParaRPr lang="cs-CZ" sz="1600"/>
          </a:p>
          <a:p>
            <a:r>
              <a:rPr lang="cs-CZ" sz="1600"/>
              <a:t>lze provádět jen s </a:t>
            </a:r>
            <a:r>
              <a:rPr lang="cs-CZ" sz="1600" b="1"/>
              <a:t>předchozím</a:t>
            </a:r>
            <a:r>
              <a:rPr lang="cs-CZ" sz="1600"/>
              <a:t> souhlasem poskytovatele,</a:t>
            </a:r>
          </a:p>
          <a:p>
            <a:r>
              <a:rPr lang="cs-CZ" sz="1600"/>
              <a:t>žádost zaslat e-mailem kontaktní osobě poskytovatele uvedené v záhlaví Smlouvy,</a:t>
            </a:r>
          </a:p>
          <a:p>
            <a:r>
              <a:rPr lang="cs-CZ" sz="1600"/>
              <a:t>lhůta pro podání žádosti není stanovena.</a:t>
            </a:r>
          </a:p>
        </p:txBody>
      </p:sp>
      <p:sp>
        <p:nvSpPr>
          <p:cNvPr id="6" name="Zástupný text 5">
            <a:extLst>
              <a:ext uri="{FF2B5EF4-FFF2-40B4-BE49-F238E27FC236}">
                <a16:creationId xmlns:a16="http://schemas.microsoft.com/office/drawing/2014/main" id="{FE822E21-8BD9-4914-A0F7-C939E6464CE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93369" y="2509093"/>
            <a:ext cx="5250024" cy="486034"/>
          </a:xfrm>
        </p:spPr>
        <p:txBody>
          <a:bodyPr>
            <a:normAutofit fontScale="92500" lnSpcReduction="10000"/>
          </a:bodyPr>
          <a:lstStyle/>
          <a:p>
            <a:r>
              <a:rPr lang="cs-CZ"/>
              <a:t>Závažné změny projektu</a:t>
            </a:r>
          </a:p>
        </p:txBody>
      </p:sp>
      <p:sp>
        <p:nvSpPr>
          <p:cNvPr id="7" name="Zástupný obsah 6">
            <a:extLst>
              <a:ext uri="{FF2B5EF4-FFF2-40B4-BE49-F238E27FC236}">
                <a16:creationId xmlns:a16="http://schemas.microsoft.com/office/drawing/2014/main" id="{EC73AB31-4453-4A67-9DCD-83454966BBC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93369" y="2995127"/>
            <a:ext cx="5187804" cy="3131036"/>
          </a:xfrm>
        </p:spPr>
        <p:txBody>
          <a:bodyPr>
            <a:normAutofit/>
          </a:bodyPr>
          <a:lstStyle/>
          <a:p>
            <a:r>
              <a:rPr lang="cs-CZ" sz="1600"/>
              <a:t>změna účelu dotace,</a:t>
            </a:r>
          </a:p>
          <a:p>
            <a:r>
              <a:rPr lang="cs-CZ" sz="1600"/>
              <a:t>snížení výdajů projektu o více než 40%,</a:t>
            </a:r>
          </a:p>
          <a:p>
            <a:r>
              <a:rPr lang="cs-CZ" sz="1600"/>
              <a:t>převod prostředků dotace do následujícího roku,</a:t>
            </a:r>
          </a:p>
          <a:p>
            <a:pPr marL="0" indent="0">
              <a:buNone/>
            </a:pPr>
            <a:endParaRPr lang="cs-CZ" sz="1600"/>
          </a:p>
          <a:p>
            <a:r>
              <a:rPr lang="cs-CZ" sz="1600"/>
              <a:t>lze provádět jen s </a:t>
            </a:r>
            <a:r>
              <a:rPr lang="cs-CZ" sz="1600" b="1"/>
              <a:t>předchozím</a:t>
            </a:r>
            <a:r>
              <a:rPr lang="cs-CZ" sz="1600"/>
              <a:t> písemným souhlasem poskytovatele = uzavření dodatku ke Smlouvě,</a:t>
            </a:r>
          </a:p>
          <a:p>
            <a:r>
              <a:rPr lang="cs-CZ" sz="1600"/>
              <a:t>žádost nutné zaslat písemně (např. poštou, datovou schránkou, nestačí zaslat e-mailem!) nejpozději do </a:t>
            </a:r>
            <a:r>
              <a:rPr lang="cs-CZ" sz="1600" b="1">
                <a:solidFill>
                  <a:srgbClr val="FF0000"/>
                </a:solidFill>
              </a:rPr>
              <a:t>31.10.2022.</a:t>
            </a:r>
            <a:endParaRPr lang="cs-CZ" sz="160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8408341"/>
      </p:ext>
    </p:extLst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89C4D4D-41C4-4F90-8CAF-083BBBC65E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490" y="1384664"/>
            <a:ext cx="10933309" cy="583473"/>
          </a:xfrm>
        </p:spPr>
        <p:txBody>
          <a:bodyPr>
            <a:normAutofit fontScale="90000"/>
          </a:bodyPr>
          <a:lstStyle/>
          <a:p>
            <a:r>
              <a:rPr lang="cs-CZ"/>
              <a:t>V. Účetnictví příjemce dotace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4A59BC4C-E1AD-4864-BE14-5DE58F346E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491" y="2185850"/>
            <a:ext cx="10933309" cy="4464332"/>
          </a:xfrm>
        </p:spPr>
        <p:txBody>
          <a:bodyPr>
            <a:normAutofit/>
          </a:bodyPr>
          <a:lstStyle/>
          <a:p>
            <a:pPr>
              <a:spcAft>
                <a:spcPts val="1200"/>
              </a:spcAft>
            </a:pPr>
            <a:r>
              <a:rPr lang="cs-CZ" sz="1400"/>
              <a:t>čl. VI. odst. 2 a 3 Smlouvy</a:t>
            </a:r>
          </a:p>
          <a:p>
            <a:pPr marL="0" indent="0">
              <a:buNone/>
            </a:pPr>
            <a:r>
              <a:rPr lang="cs-CZ" sz="1600" u="sng"/>
              <a:t>Příjemce, který </a:t>
            </a:r>
            <a:r>
              <a:rPr lang="cs-CZ" sz="1600" b="1" u="sng"/>
              <a:t>je účetní jednotkou </a:t>
            </a:r>
            <a:r>
              <a:rPr lang="cs-CZ" sz="1600" u="sng"/>
              <a:t>je povinen</a:t>
            </a:r>
            <a:r>
              <a:rPr lang="cs-CZ" sz="1600"/>
              <a:t>:</a:t>
            </a:r>
          </a:p>
          <a:p>
            <a:pPr marL="342900" indent="-342900" algn="just">
              <a:lnSpc>
                <a:spcPct val="100000"/>
              </a:lnSpc>
              <a:buAutoNum type="alphaLcParenR"/>
            </a:pPr>
            <a:r>
              <a:rPr lang="cs-CZ" sz="1400"/>
              <a:t>vést účetnictví v souladu s obecně platnými předpisy, zejména zákonem č. 563/1991 Sb., o účetnictví, ve znění pozdějších předpisů,</a:t>
            </a:r>
            <a:endParaRPr lang="cs-CZ" sz="1400" b="1"/>
          </a:p>
          <a:p>
            <a:pPr marL="342900" indent="-342900" algn="just">
              <a:lnSpc>
                <a:spcPct val="100000"/>
              </a:lnSpc>
              <a:spcAft>
                <a:spcPts val="1200"/>
              </a:spcAft>
              <a:buFont typeface="Arial" panose="020B0604020202020204" pitchFamily="34" charset="0"/>
              <a:buAutoNum type="alphaLcParenR"/>
            </a:pPr>
            <a:r>
              <a:rPr lang="cs-CZ" sz="1400" u="sng"/>
              <a:t>zajistit řádné a </a:t>
            </a:r>
            <a:r>
              <a:rPr lang="cs-CZ" sz="1400" b="1" u="sng"/>
              <a:t>oddělené sledování čerpání dotace</a:t>
            </a:r>
            <a:r>
              <a:rPr lang="cs-CZ" sz="1400" u="sng"/>
              <a:t> v účetnictví</a:t>
            </a:r>
            <a:r>
              <a:rPr lang="cs-CZ" sz="1400"/>
              <a:t> (např. formou analytického členění, členění podle středisek, zakázek apod. v případě </a:t>
            </a:r>
            <a:r>
              <a:rPr lang="cs-CZ" sz="1400">
                <a:solidFill>
                  <a:srgbClr val="FF0000"/>
                </a:solidFill>
              </a:rPr>
              <a:t>podvojného</a:t>
            </a:r>
            <a:r>
              <a:rPr lang="cs-CZ" sz="1400"/>
              <a:t> </a:t>
            </a:r>
            <a:r>
              <a:rPr lang="cs-CZ" sz="1400">
                <a:solidFill>
                  <a:srgbClr val="FF0000"/>
                </a:solidFill>
              </a:rPr>
              <a:t>účetnictví</a:t>
            </a:r>
            <a:r>
              <a:rPr lang="cs-CZ" sz="1400"/>
              <a:t>; označením příslušného výdaje kódem nebo barevným zvýrazněním v případě </a:t>
            </a:r>
            <a:r>
              <a:rPr lang="cs-CZ" sz="1400">
                <a:solidFill>
                  <a:srgbClr val="FF0000"/>
                </a:solidFill>
              </a:rPr>
              <a:t>jednoduchého účetnictví</a:t>
            </a:r>
            <a:r>
              <a:rPr lang="cs-CZ" sz="1400"/>
              <a:t>).</a:t>
            </a:r>
          </a:p>
          <a:p>
            <a:pPr marL="0" indent="0" algn="just">
              <a:buNone/>
            </a:pPr>
            <a:r>
              <a:rPr lang="cs-CZ" sz="1600" u="sng"/>
              <a:t>Příjemce, který </a:t>
            </a:r>
            <a:r>
              <a:rPr lang="cs-CZ" sz="1600" b="1" u="sng"/>
              <a:t>není účetní jednotkou </a:t>
            </a:r>
            <a:r>
              <a:rPr lang="cs-CZ" sz="1600" u="sng"/>
              <a:t>(obvykle např. fyzické osoby) je povinen:</a:t>
            </a:r>
          </a:p>
          <a:p>
            <a:pPr marL="342900" indent="-342900" algn="just">
              <a:lnSpc>
                <a:spcPct val="100000"/>
              </a:lnSpc>
              <a:buAutoNum type="alphaLcParenR"/>
            </a:pPr>
            <a:r>
              <a:rPr lang="cs-CZ" sz="1400"/>
              <a:t>vést evidenci výdajů projektů tak, aby doklady splňovaly </a:t>
            </a:r>
            <a:r>
              <a:rPr lang="cs-CZ" sz="1400" b="1"/>
              <a:t>náležitosti účetního dokladu </a:t>
            </a:r>
            <a:r>
              <a:rPr lang="cs-CZ" sz="1400"/>
              <a:t>ve smyslu § 11 zákona o účetnictví,</a:t>
            </a:r>
          </a:p>
          <a:p>
            <a:pPr marL="342900" indent="-342900" algn="just">
              <a:lnSpc>
                <a:spcPct val="100000"/>
              </a:lnSpc>
              <a:buAutoNum type="alphaLcParenR"/>
            </a:pPr>
            <a:r>
              <a:rPr lang="cs-CZ" sz="1400"/>
              <a:t>vést evidenci výdajů projektů tak, aby byly předmětné doklady správné, úplné, průkazné, srozumitelné, vedené v písemné formě chronologicky a způsobem zaručujícím jejich trvanlivost,</a:t>
            </a:r>
          </a:p>
          <a:p>
            <a:pPr marL="342900" indent="-342900" algn="just">
              <a:lnSpc>
                <a:spcPct val="100000"/>
              </a:lnSpc>
              <a:buAutoNum type="alphaLcParenR"/>
            </a:pPr>
            <a:r>
              <a:rPr lang="cs-CZ" sz="1400"/>
              <a:t>označit doklady, které prokazují čerpání dotace uvedením </a:t>
            </a:r>
            <a:r>
              <a:rPr lang="cs-CZ" sz="1400">
                <a:solidFill>
                  <a:srgbClr val="FF0000"/>
                </a:solidFill>
              </a:rPr>
              <a:t>čísla smlouvy </a:t>
            </a:r>
            <a:r>
              <a:rPr lang="cs-CZ" sz="1400"/>
              <a:t>a </a:t>
            </a:r>
            <a:r>
              <a:rPr lang="cs-CZ" sz="1400">
                <a:solidFill>
                  <a:srgbClr val="FF0000"/>
                </a:solidFill>
              </a:rPr>
              <a:t>částky hrazené z dotace</a:t>
            </a:r>
            <a:r>
              <a:rPr lang="cs-CZ" sz="1400"/>
              <a:t>, ke které se daný doklad vztahuje.</a:t>
            </a:r>
          </a:p>
          <a:p>
            <a:pPr marL="342900" indent="-342900">
              <a:buAutoNum type="alphaLcParenR"/>
            </a:pPr>
            <a:endParaRPr lang="cs-CZ">
              <a:latin typeface="+mn-lt"/>
            </a:endParaRPr>
          </a:p>
          <a:p>
            <a:pPr marL="0" indent="0">
              <a:buNone/>
            </a:pPr>
            <a:endParaRPr lang="cs-CZ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65901807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1ECDC20-B850-4796-B95B-BA273E1F5D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490" y="1423307"/>
            <a:ext cx="11173747" cy="666119"/>
          </a:xfrm>
        </p:spPr>
        <p:txBody>
          <a:bodyPr>
            <a:normAutofit fontScale="90000"/>
          </a:bodyPr>
          <a:lstStyle/>
          <a:p>
            <a:r>
              <a:rPr lang="cs-CZ"/>
              <a:t>VI. Doklady                                                     </a:t>
            </a:r>
            <a:r>
              <a:rPr lang="cs-CZ" sz="3100"/>
              <a:t>1/3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FAA45F9-12FF-4ED4-BDC4-4AF22367FE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489" y="2210864"/>
            <a:ext cx="10933309" cy="4101159"/>
          </a:xfrm>
        </p:spPr>
        <p:txBody>
          <a:bodyPr>
            <a:normAutofit/>
          </a:bodyPr>
          <a:lstStyle/>
          <a:p>
            <a:pPr>
              <a:spcAft>
                <a:spcPts val="1200"/>
              </a:spcAft>
            </a:pPr>
            <a:r>
              <a:rPr lang="cs-CZ" sz="1400"/>
              <a:t>čl. V. odst. 6 Smlouvy</a:t>
            </a:r>
          </a:p>
          <a:p>
            <a:pPr>
              <a:spcBef>
                <a:spcPts val="1200"/>
              </a:spcBef>
            </a:pPr>
            <a:r>
              <a:rPr lang="cs-CZ" sz="1600" u="sng"/>
              <a:t>k finančnímu vypořádání dotace je třeba doložit </a:t>
            </a:r>
            <a:r>
              <a:rPr lang="cs-CZ" sz="1600" b="1" u="sng"/>
              <a:t>kopie prvotních dokladů</a:t>
            </a:r>
            <a:r>
              <a:rPr lang="cs-CZ" sz="1600" u="sng"/>
              <a:t>:</a:t>
            </a:r>
          </a:p>
          <a:p>
            <a:pPr marL="457200" indent="-457200">
              <a:buAutoNum type="alphaLcParenR"/>
            </a:pPr>
            <a:r>
              <a:rPr lang="cs-CZ" sz="1600"/>
              <a:t>prokazující čerpání dotace,</a:t>
            </a:r>
          </a:p>
          <a:p>
            <a:pPr marL="457200" indent="-457200">
              <a:spcAft>
                <a:spcPts val="1200"/>
              </a:spcAft>
              <a:buAutoNum type="alphaLcParenR"/>
            </a:pPr>
            <a:r>
              <a:rPr lang="cs-CZ" sz="1600"/>
              <a:t>prokazující povinné spolufinancování (u dotačních titulů 1 tvoří 50 %, u dotačního titulu 2 tvoří 10 %)</a:t>
            </a:r>
          </a:p>
          <a:p>
            <a:r>
              <a:rPr lang="cs-CZ" sz="1600" u="sng"/>
              <a:t>k finančnímu vypořádání dotace </a:t>
            </a:r>
            <a:r>
              <a:rPr lang="cs-CZ" sz="1600" b="1" u="sng"/>
              <a:t>není</a:t>
            </a:r>
            <a:r>
              <a:rPr lang="cs-CZ" sz="1600" u="sng"/>
              <a:t> třeba dokládat kopie prvotních dokladů nad rámec spolufinancování!</a:t>
            </a:r>
          </a:p>
          <a:p>
            <a:pPr marL="0" indent="0">
              <a:buNone/>
            </a:pPr>
            <a:endParaRPr lang="cs-CZ" sz="1600" u="sng"/>
          </a:p>
          <a:p>
            <a:pPr marL="0" indent="0">
              <a:buNone/>
            </a:pPr>
            <a:r>
              <a:rPr lang="cs-CZ" sz="1600" b="1"/>
              <a:t>Ze všech dodaných dokladů musí být patrné, že se jedná o výdaje projektu!</a:t>
            </a:r>
          </a:p>
          <a:p>
            <a:pPr>
              <a:buFont typeface="Times New Roman" panose="02020603050405020304" pitchFamily="18" charset="0"/>
              <a:buChar char="-"/>
            </a:pPr>
            <a:r>
              <a:rPr lang="cs-CZ" sz="1600"/>
              <a:t>pokud to patrné není (př. z paragonů nebo účtenek), musí být součástí finančního vypořádání </a:t>
            </a:r>
            <a:r>
              <a:rPr lang="cs-CZ" sz="1600" b="1"/>
              <a:t>Čestné prohlášení o zařazení dokladů do výdajů projektu </a:t>
            </a:r>
            <a:r>
              <a:rPr lang="cs-CZ" sz="1600"/>
              <a:t>na formuláři zveřejněném </a:t>
            </a:r>
            <a:r>
              <a:rPr lang="cs-CZ" sz="1600" b="1">
                <a:solidFill>
                  <a:srgbClr val="FF0000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ZDE</a:t>
            </a:r>
            <a:endParaRPr lang="cs-CZ" b="1" u="sng">
              <a:solidFill>
                <a:srgbClr val="FF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603761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773AAF5-1D51-4AAF-B431-E9CE973AD3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490" y="1325653"/>
            <a:ext cx="10933309" cy="666119"/>
          </a:xfrm>
        </p:spPr>
        <p:txBody>
          <a:bodyPr>
            <a:normAutofit fontScale="90000"/>
          </a:bodyPr>
          <a:lstStyle/>
          <a:p>
            <a:r>
              <a:rPr lang="cs-CZ"/>
              <a:t>Doklady                                                        </a:t>
            </a:r>
            <a:r>
              <a:rPr lang="cs-CZ" sz="3100"/>
              <a:t>2/3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4409BA8-9207-4D7F-BCA7-657C0F098F7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491" y="1991772"/>
            <a:ext cx="10933309" cy="4639937"/>
          </a:xfrm>
        </p:spPr>
        <p:txBody>
          <a:bodyPr>
            <a:normAutofit lnSpcReduction="10000"/>
          </a:bodyPr>
          <a:lstStyle/>
          <a:p>
            <a:r>
              <a:rPr lang="cs-CZ" u="sng"/>
              <a:t>kopiemi prvotních dokladů se rozumí </a:t>
            </a:r>
            <a:r>
              <a:rPr lang="cs-CZ" sz="1400" u="sng"/>
              <a:t>(dle druhu výdaje a způsobu vedení účetnictví příjemce):</a:t>
            </a:r>
          </a:p>
          <a:p>
            <a:pPr marL="457200" indent="-457200">
              <a:lnSpc>
                <a:spcPct val="100000"/>
              </a:lnSpc>
              <a:buAutoNum type="alphaLcParenR"/>
            </a:pPr>
            <a:r>
              <a:rPr lang="cs-CZ" sz="1600" b="1"/>
              <a:t>smlouvy, dohody o pracovní činnosti, dohody o provedení práce apod.</a:t>
            </a:r>
            <a:br>
              <a:rPr lang="cs-CZ"/>
            </a:br>
            <a:r>
              <a:rPr lang="cs-CZ" sz="1400"/>
              <a:t>- </a:t>
            </a:r>
            <a:r>
              <a:rPr lang="cs-CZ" sz="1400" u="sng"/>
              <a:t>nejčastější chyby</a:t>
            </a:r>
            <a:r>
              <a:rPr lang="cs-CZ" sz="1400"/>
              <a:t>: chybí údaje o projektu, o částce, která má být vyplacena (př. Kč/hodinu), není specifikována vykonávaná činnost, chybí podpisy, není doložen </a:t>
            </a:r>
            <a:r>
              <a:rPr lang="cs-CZ" sz="1400" b="1"/>
              <a:t>výkaz práce</a:t>
            </a:r>
            <a:r>
              <a:rPr lang="cs-CZ" sz="1400"/>
              <a:t>, pokud je k vypočítání výsledné částky třeba,</a:t>
            </a:r>
          </a:p>
          <a:p>
            <a:pPr marL="457200" indent="-457200">
              <a:lnSpc>
                <a:spcPct val="100000"/>
              </a:lnSpc>
              <a:buAutoNum type="alphaLcParenR"/>
            </a:pPr>
            <a:r>
              <a:rPr lang="cs-CZ" sz="1600" b="1"/>
              <a:t>objednávky</a:t>
            </a:r>
            <a:br>
              <a:rPr lang="cs-CZ"/>
            </a:br>
            <a:r>
              <a:rPr lang="cs-CZ" sz="1400"/>
              <a:t>- pokud není z jiného dokladu jasně patrné, k jakému projektu se vztahuje, jak byla vyčíslena výsledná částka na dokladu apod.</a:t>
            </a:r>
          </a:p>
          <a:p>
            <a:pPr marL="457200" indent="-457200">
              <a:lnSpc>
                <a:spcPct val="100000"/>
              </a:lnSpc>
              <a:buAutoNum type="alphaLcParenR"/>
            </a:pPr>
            <a:r>
              <a:rPr lang="cs-CZ" sz="1600" b="1"/>
              <a:t>faktury</a:t>
            </a:r>
            <a:br>
              <a:rPr lang="cs-CZ"/>
            </a:br>
            <a:r>
              <a:rPr lang="cs-CZ" sz="1400"/>
              <a:t>- </a:t>
            </a:r>
            <a:r>
              <a:rPr lang="cs-CZ" sz="1400" u="sng"/>
              <a:t>nejčastější chyby</a:t>
            </a:r>
            <a:r>
              <a:rPr lang="cs-CZ" sz="1400"/>
              <a:t>: chybné údaje o příjemci (název, IČ); chybí rozpis částky (množství, cena za kus, např. u nákupu materiálu), chybí specifikace služeb – </a:t>
            </a:r>
            <a:r>
              <a:rPr lang="cs-CZ" sz="1400" u="sng"/>
              <a:t>v těchto případech je nutno dodat např. objednávku nebo smlouvu, kde budou všechny potřené údaje</a:t>
            </a:r>
            <a:r>
              <a:rPr lang="cs-CZ" sz="1400"/>
              <a:t>, apod.</a:t>
            </a:r>
          </a:p>
          <a:p>
            <a:pPr marL="457200" indent="-457200">
              <a:lnSpc>
                <a:spcPct val="100000"/>
              </a:lnSpc>
              <a:buAutoNum type="alphaLcParenR" startAt="4"/>
            </a:pPr>
            <a:r>
              <a:rPr lang="cs-CZ" sz="1600" b="1"/>
              <a:t>paragony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cs-CZ" b="1"/>
              <a:t>e)     </a:t>
            </a:r>
            <a:r>
              <a:rPr lang="cs-CZ" sz="1600" b="1"/>
              <a:t>doklady o zaplacení:</a:t>
            </a:r>
          </a:p>
          <a:p>
            <a:pPr marL="571500" lvl="1" indent="-342900">
              <a:lnSpc>
                <a:spcPct val="100000"/>
              </a:lnSpc>
              <a:buAutoNum type="arabicPeriod"/>
            </a:pPr>
            <a:r>
              <a:rPr lang="cs-CZ" sz="1400" b="1"/>
              <a:t>výpis z účtu</a:t>
            </a:r>
            <a:br>
              <a:rPr lang="cs-CZ" sz="1400"/>
            </a:br>
            <a:r>
              <a:rPr lang="cs-CZ" sz="1400" u="sng"/>
              <a:t>nejčastější chyby</a:t>
            </a:r>
            <a:r>
              <a:rPr lang="cs-CZ" sz="1400"/>
              <a:t>: výpis dodán bez hlavičky, není jasné, z jakého účtu bylo placeno, placeno na jiné číslo účtu, než je uvedeno na dokladu (př. faktuře) </a:t>
            </a:r>
            <a:r>
              <a:rPr lang="cs-CZ" sz="1400" b="1"/>
              <a:t>nebo</a:t>
            </a:r>
          </a:p>
          <a:p>
            <a:pPr marL="571500" lvl="1" indent="-342900">
              <a:lnSpc>
                <a:spcPct val="100000"/>
              </a:lnSpc>
              <a:buAutoNum type="arabicPeriod"/>
            </a:pPr>
            <a:r>
              <a:rPr lang="cs-CZ" sz="1400" b="1"/>
              <a:t>pokladní doklad</a:t>
            </a:r>
            <a:br>
              <a:rPr lang="cs-CZ" sz="1400"/>
            </a:br>
            <a:r>
              <a:rPr lang="cs-CZ" sz="1400" u="sng"/>
              <a:t>z dokladů musí být patrno, že částka byla předána dodavateli </a:t>
            </a:r>
            <a:r>
              <a:rPr lang="cs-CZ" sz="1400"/>
              <a:t>– tzn. jeho podpis je na výdajovém pokladním dokladu </a:t>
            </a:r>
            <a:r>
              <a:rPr lang="cs-CZ" sz="1400" b="1"/>
              <a:t>nebo</a:t>
            </a:r>
            <a:r>
              <a:rPr lang="cs-CZ" sz="1400"/>
              <a:t> je navíc dodán příjmový pokladní doklad dodavatele, informace o zaplacení je výslovně zmíněna na faktuře, v textu smlouvy apod.</a:t>
            </a:r>
          </a:p>
          <a:p>
            <a:pPr marL="457200" indent="-457200">
              <a:buAutoNum type="alphaLcParenR"/>
            </a:pPr>
            <a:endParaRPr lang="cs-CZ" sz="1400" u="sng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243903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F062A93-B0C3-4112-96A9-61626C99EF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491" y="1449941"/>
            <a:ext cx="10933309" cy="666119"/>
          </a:xfrm>
        </p:spPr>
        <p:txBody>
          <a:bodyPr>
            <a:normAutofit fontScale="90000"/>
          </a:bodyPr>
          <a:lstStyle/>
          <a:p>
            <a:r>
              <a:rPr lang="cs-CZ"/>
              <a:t>Doklady                                                        </a:t>
            </a:r>
            <a:r>
              <a:rPr lang="cs-CZ" sz="3100"/>
              <a:t>3/3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6C079B0-6594-4BEC-8B16-4ED7241BDF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490" y="2266502"/>
            <a:ext cx="10933309" cy="4160931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cs-CZ" u="sng"/>
              <a:t>prvotní doklady prokazující </a:t>
            </a:r>
            <a:r>
              <a:rPr lang="cs-CZ" b="1" u="sng"/>
              <a:t>použití dotace</a:t>
            </a:r>
            <a:r>
              <a:rPr lang="cs-CZ"/>
              <a:t>:</a:t>
            </a:r>
          </a:p>
          <a:p>
            <a:pPr marL="342900" indent="-34290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+mj-lt"/>
              <a:buAutoNum type="alphaLcParenR"/>
            </a:pPr>
            <a:r>
              <a:rPr lang="cs-CZ" sz="1600"/>
              <a:t> příjemce, který je účetní jednotkou (dle zákona o účetnictví) již </a:t>
            </a:r>
            <a:r>
              <a:rPr lang="cs-CZ" sz="1600" b="1">
                <a:solidFill>
                  <a:srgbClr val="FF0000"/>
                </a:solidFill>
              </a:rPr>
              <a:t>doklady neoznačuje</a:t>
            </a:r>
            <a:r>
              <a:rPr lang="cs-CZ" sz="1600"/>
              <a:t>!</a:t>
            </a:r>
          </a:p>
          <a:p>
            <a:pPr marL="342900" indent="-34290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+mj-lt"/>
              <a:buAutoNum type="alphaLcParenR"/>
            </a:pPr>
            <a:r>
              <a:rPr lang="cs-CZ" sz="1600"/>
              <a:t> příjemce, který není účetní jednotkou, označuje </a:t>
            </a:r>
            <a:r>
              <a:rPr lang="cs-CZ" sz="1600" b="1">
                <a:solidFill>
                  <a:srgbClr val="FF0000"/>
                </a:solidFill>
              </a:rPr>
              <a:t>originály </a:t>
            </a:r>
            <a:r>
              <a:rPr lang="cs-CZ" sz="1600"/>
              <a:t>dokladů, které prokazují čerpání dotace, uvedením </a:t>
            </a:r>
            <a:r>
              <a:rPr lang="cs-CZ" sz="1600">
                <a:solidFill>
                  <a:srgbClr val="FF0000"/>
                </a:solidFill>
              </a:rPr>
              <a:t>čísla smlouvy </a:t>
            </a:r>
            <a:r>
              <a:rPr lang="cs-CZ" sz="1600"/>
              <a:t>a </a:t>
            </a:r>
            <a:r>
              <a:rPr lang="cs-CZ" sz="1600">
                <a:solidFill>
                  <a:srgbClr val="FF0000"/>
                </a:solidFill>
              </a:rPr>
              <a:t>částky hrazené z dotace</a:t>
            </a:r>
            <a:r>
              <a:rPr lang="cs-CZ" sz="1600"/>
              <a:t>, ke které se daný doklad vztahuje,</a:t>
            </a:r>
            <a:br>
              <a:rPr lang="cs-CZ" sz="1600" u="sng"/>
            </a:br>
            <a:r>
              <a:rPr lang="cs-CZ" sz="1600"/>
              <a:t>- k finančnímu vypořádání přikládá </a:t>
            </a:r>
            <a:r>
              <a:rPr lang="cs-CZ" sz="1600" u="sng"/>
              <a:t>kopie označených originálů!</a:t>
            </a:r>
            <a:br>
              <a:rPr lang="cs-CZ" sz="1600"/>
            </a:br>
            <a:r>
              <a:rPr lang="cs-CZ" sz="1600"/>
              <a:t>- označení provede zejména na originálech smluv, faktur, paragonech, pokladních dokladů a výpisech z účtu,</a:t>
            </a:r>
          </a:p>
          <a:p>
            <a:pPr>
              <a:lnSpc>
                <a:spcPct val="100000"/>
              </a:lnSpc>
              <a:spcBef>
                <a:spcPts val="1200"/>
              </a:spcBef>
            </a:pPr>
            <a:r>
              <a:rPr lang="cs-CZ" u="sng"/>
              <a:t>prvotní doklady prokazující </a:t>
            </a:r>
            <a:r>
              <a:rPr lang="cs-CZ" b="1" u="sng"/>
              <a:t>povinné spolufinancování</a:t>
            </a:r>
            <a:r>
              <a:rPr lang="cs-CZ"/>
              <a:t>:</a:t>
            </a:r>
            <a:br>
              <a:rPr lang="cs-CZ"/>
            </a:br>
            <a:r>
              <a:rPr lang="cs-CZ" sz="1600"/>
              <a:t>- se neoznačují, dokládají se kopie.</a:t>
            </a:r>
          </a:p>
          <a:p>
            <a:pPr>
              <a:lnSpc>
                <a:spcPct val="100000"/>
              </a:lnSpc>
              <a:spcBef>
                <a:spcPts val="1200"/>
              </a:spcBef>
            </a:pPr>
            <a:endParaRPr lang="cs-CZ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212179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AE73300-FD67-41F0-B944-F422DFFC25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491" y="1370042"/>
            <a:ext cx="11582119" cy="666119"/>
          </a:xfrm>
        </p:spPr>
        <p:txBody>
          <a:bodyPr>
            <a:normAutofit fontScale="90000"/>
          </a:bodyPr>
          <a:lstStyle/>
          <a:p>
            <a:r>
              <a:rPr lang="cs-CZ"/>
              <a:t>VII. Ppropagace projektu						</a:t>
            </a:r>
            <a:endParaRPr lang="cs-CZ" sz="310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2767536-62DF-4C7D-A540-885DD4530E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491" y="2132641"/>
            <a:ext cx="10933309" cy="2016259"/>
          </a:xfrm>
        </p:spPr>
        <p:txBody>
          <a:bodyPr>
            <a:normAutofit fontScale="25000" lnSpcReduction="20000"/>
          </a:bodyPr>
          <a:lstStyle/>
          <a:p>
            <a:r>
              <a:rPr lang="cs-CZ" sz="5600">
                <a:solidFill>
                  <a:srgbClr val="FF0000"/>
                </a:solidFill>
              </a:rPr>
              <a:t>povinné pro všechny příjemce dotace!</a:t>
            </a:r>
          </a:p>
          <a:p>
            <a:r>
              <a:rPr lang="cs-CZ" sz="5600"/>
              <a:t>čl. VI. odst. 5 Smlouvy</a:t>
            </a:r>
            <a:endParaRPr lang="cs-CZ" sz="7200"/>
          </a:p>
          <a:p>
            <a:pPr marL="0" indent="0">
              <a:buNone/>
            </a:pPr>
            <a:r>
              <a:rPr lang="cs-CZ" sz="7200"/>
              <a:t>a</a:t>
            </a:r>
            <a:r>
              <a:rPr lang="cs-CZ" sz="6400"/>
              <a:t>) </a:t>
            </a:r>
            <a:r>
              <a:rPr lang="cs-CZ" sz="6400" u="sng"/>
              <a:t>logo Jihomoravského kraje</a:t>
            </a:r>
            <a:r>
              <a:rPr lang="cs-CZ" sz="6400"/>
              <a:t> (v souladu s Manuálem jednotného vizuálního stylu JMK),</a:t>
            </a:r>
          </a:p>
          <a:p>
            <a:pPr marL="0" indent="0">
              <a:buNone/>
            </a:pPr>
            <a:r>
              <a:rPr lang="cs-CZ" sz="6400"/>
              <a:t>b) </a:t>
            </a:r>
            <a:r>
              <a:rPr lang="cs-CZ" sz="6400" u="sng"/>
              <a:t>informativní text o spolufinancování</a:t>
            </a:r>
            <a:r>
              <a:rPr lang="cs-CZ" sz="6400"/>
              <a:t> z finančních prostředků JMK, </a:t>
            </a:r>
            <a:br>
              <a:rPr lang="cs-CZ" sz="7200"/>
            </a:br>
            <a:br>
              <a:rPr lang="cs-CZ" sz="7200"/>
            </a:br>
            <a:r>
              <a:rPr lang="cs-CZ" sz="5600"/>
              <a:t>např.: Podpořil Jihomoravský kraj, Spolufinancováno Jihomoravským krajem atd.</a:t>
            </a:r>
            <a:br>
              <a:rPr lang="cs-CZ" sz="5600"/>
            </a:br>
            <a:endParaRPr lang="cs-CZ" sz="5600"/>
          </a:p>
          <a:p>
            <a:r>
              <a:rPr lang="cs-CZ" sz="6400" b="1"/>
              <a:t>propagační nástroje a prostředky</a:t>
            </a:r>
            <a:r>
              <a:rPr lang="cs-CZ" sz="7200"/>
              <a:t>: </a:t>
            </a:r>
            <a:r>
              <a:rPr lang="cs-CZ" sz="5600"/>
              <a:t>webové stránky, brožury, letáky, plakáty, CD, články, recenze, tiskové zprávy, reportáže atd. </a:t>
            </a:r>
          </a:p>
          <a:p>
            <a:pPr marL="0" indent="0">
              <a:buNone/>
            </a:pPr>
            <a:endParaRPr lang="cs-CZ" sz="5600"/>
          </a:p>
          <a:p>
            <a:endParaRPr lang="cs-CZ" sz="5600"/>
          </a:p>
          <a:p>
            <a:endParaRPr lang="cs-CZ" sz="7200"/>
          </a:p>
          <a:p>
            <a:endParaRPr lang="cs-CZ" sz="7200"/>
          </a:p>
          <a:p>
            <a:endParaRPr lang="cs-CZ" sz="7200"/>
          </a:p>
          <a:p>
            <a:endParaRPr lang="cs-CZ" sz="7200"/>
          </a:p>
          <a:p>
            <a:pPr marL="0" indent="0">
              <a:buNone/>
            </a:pPr>
            <a:r>
              <a:rPr lang="cs-CZ" sz="7200"/>
              <a:t>Propagace projektu musí být souladu s </a:t>
            </a:r>
            <a:r>
              <a:rPr lang="cs-CZ" sz="7200" u="sng"/>
              <a:t>Pravidly pro publicitu </a:t>
            </a:r>
            <a:r>
              <a:rPr lang="cs-CZ" sz="7200"/>
              <a:t>a </a:t>
            </a:r>
            <a:r>
              <a:rPr lang="cs-CZ" sz="7200" u="sng"/>
              <a:t>Manuálem jednotného vizuálního stylu</a:t>
            </a:r>
            <a:br>
              <a:rPr lang="cs-CZ" sz="7200" u="sng"/>
            </a:br>
            <a:r>
              <a:rPr lang="cs-CZ" sz="5600"/>
              <a:t>dostupné ke stažení</a:t>
            </a:r>
            <a:r>
              <a:rPr lang="cs-CZ" sz="5600">
                <a:solidFill>
                  <a:srgbClr val="FF0000"/>
                </a:solidFill>
              </a:rPr>
              <a:t> </a:t>
            </a:r>
            <a:r>
              <a:rPr lang="cs-CZ" sz="5600" b="1">
                <a:solidFill>
                  <a:srgbClr val="FF0000"/>
                </a:solidFill>
                <a:hlinkClick r:id="rId2" tooltip="ZDE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ZDE</a:t>
            </a:r>
            <a:endParaRPr lang="cs-CZ" sz="5600" b="1">
              <a:solidFill>
                <a:srgbClr val="FF0000"/>
              </a:solidFill>
            </a:endParaRPr>
          </a:p>
          <a:p>
            <a:endParaRPr lang="cs-CZ"/>
          </a:p>
        </p:txBody>
      </p:sp>
      <p:pic>
        <p:nvPicPr>
          <p:cNvPr id="5" name="Obrázek 4" descr="Obsah obrázku text, klipart&#10;&#10;Popis byl vytvořen automaticky">
            <a:extLst>
              <a:ext uri="{FF2B5EF4-FFF2-40B4-BE49-F238E27FC236}">
                <a16:creationId xmlns:a16="http://schemas.microsoft.com/office/drawing/2014/main" id="{8F828DD5-BDD1-4208-B93C-F50AF84D90D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454" y="4659609"/>
            <a:ext cx="3885623" cy="930492"/>
          </a:xfrm>
          <a:prstGeom prst="rect">
            <a:avLst/>
          </a:prstGeom>
        </p:spPr>
      </p:pic>
      <p:pic>
        <p:nvPicPr>
          <p:cNvPr id="9" name="Obrázek 8">
            <a:extLst>
              <a:ext uri="{FF2B5EF4-FFF2-40B4-BE49-F238E27FC236}">
                <a16:creationId xmlns:a16="http://schemas.microsoft.com/office/drawing/2014/main" id="{53349493-59A9-49D7-8674-EAA18857585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251" t="38333" r="17422" b="29028"/>
          <a:stretch/>
        </p:blipFill>
        <p:spPr>
          <a:xfrm>
            <a:off x="4952544" y="4667934"/>
            <a:ext cx="4048125" cy="9138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717575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350D613-BABF-479F-A1E7-4583D6CAE5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491" y="1396130"/>
            <a:ext cx="10933309" cy="666119"/>
          </a:xfrm>
        </p:spPr>
        <p:txBody>
          <a:bodyPr>
            <a:normAutofit fontScale="90000"/>
          </a:bodyPr>
          <a:lstStyle/>
          <a:p>
            <a:r>
              <a:rPr lang="cs-CZ"/>
              <a:t>VIII. Důsledky porušení povinností příjemce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5793F720-392B-4009-B489-DCB8A0F318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491" y="2062248"/>
            <a:ext cx="10933309" cy="4347787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120000"/>
              </a:lnSpc>
            </a:pPr>
            <a:r>
              <a:rPr lang="cs-CZ" sz="1600"/>
              <a:t>Porušením rozpočtové kázně je každé </a:t>
            </a:r>
            <a:r>
              <a:rPr lang="cs-CZ" sz="1600" b="1"/>
              <a:t>neoprávněné použití </a:t>
            </a:r>
            <a:r>
              <a:rPr lang="cs-CZ" sz="1600"/>
              <a:t>nebo </a:t>
            </a:r>
            <a:r>
              <a:rPr lang="cs-CZ" sz="1600" b="1"/>
              <a:t>zadržení peněžních prostředků </a:t>
            </a:r>
            <a:r>
              <a:rPr lang="cs-CZ" sz="1600"/>
              <a:t>poskytnutých jako dotace z rozpočtu JMK. Poskytovatel postupuje dle § 22 zákona č. 250/2000 Sb. o rozpočtových pravidlech územních rozpočtů, ve znění pozdějších předpisů.</a:t>
            </a:r>
          </a:p>
          <a:p>
            <a:pPr marL="0" indent="0">
              <a:buNone/>
            </a:pPr>
            <a:endParaRPr lang="cs-CZ" sz="1600"/>
          </a:p>
          <a:p>
            <a:r>
              <a:rPr lang="cs-CZ" b="1"/>
              <a:t>Méně závažné porušení povinnosti:</a:t>
            </a:r>
          </a:p>
          <a:p>
            <a:pPr lvl="1"/>
            <a:r>
              <a:rPr lang="cs-CZ" sz="1500"/>
              <a:t>neohlášení méně závažné změny projektu,</a:t>
            </a:r>
          </a:p>
          <a:p>
            <a:pPr lvl="1"/>
            <a:r>
              <a:rPr lang="cs-CZ" sz="1500"/>
              <a:t>předložení informace o stavu čerpání dotace po stanovené lhůtě,</a:t>
            </a:r>
          </a:p>
          <a:p>
            <a:pPr lvl="1"/>
            <a:r>
              <a:rPr lang="cs-CZ" sz="1500"/>
              <a:t>předložení závěrečné zprávy po stanovené lhůtě,</a:t>
            </a:r>
          </a:p>
          <a:p>
            <a:pPr lvl="1"/>
            <a:r>
              <a:rPr lang="cs-CZ" sz="1500"/>
              <a:t>příjemce neinformuje poskytovatele o všech změnách, které by mohly zhoršit jeho pozici jako věřitele dle čl. V. odst. 1. Smlouvy,</a:t>
            </a:r>
          </a:p>
          <a:p>
            <a:pPr lvl="1"/>
            <a:r>
              <a:rPr lang="cs-CZ" sz="1500"/>
              <a:t>neuskutečnění publicity projektu v souladu s Pravidly pro publicitu a Manuálem jednotného vizuálního stylu JMK dle čl. VI. odst. 5. Smlouvy,</a:t>
            </a:r>
          </a:p>
          <a:p>
            <a:pPr lvl="1"/>
            <a:r>
              <a:rPr lang="cs-CZ" sz="1500"/>
              <a:t>odvod za méně závažná porušení rozpočtové kázně se stanoví ve výši </a:t>
            </a:r>
            <a:r>
              <a:rPr lang="cs-CZ" sz="1500" b="1"/>
              <a:t>1 % - 5 % z poskytnuté dotace</a:t>
            </a:r>
            <a:r>
              <a:rPr lang="cs-CZ" sz="1500"/>
              <a:t>, dle čl. VIII. odst. 2 Smlouvy. </a:t>
            </a:r>
          </a:p>
          <a:p>
            <a:pPr marL="457200" lvl="1" indent="0">
              <a:buNone/>
            </a:pPr>
            <a:endParaRPr lang="cs-CZ" sz="1700"/>
          </a:p>
          <a:p>
            <a:pPr algn="just"/>
            <a:r>
              <a:rPr lang="cs-CZ" b="1"/>
              <a:t>Závažné porušení povinnosti:</a:t>
            </a:r>
          </a:p>
          <a:p>
            <a:pPr lvl="1" algn="just"/>
            <a:r>
              <a:rPr lang="cs-CZ" sz="1500"/>
              <a:t>nedodržení účelu poskytnuté dotace, porušení povinností, které nejsou stanoveny jako méně závažné porušení rozpočtové kázně.</a:t>
            </a:r>
          </a:p>
          <a:p>
            <a:pPr lvl="1" algn="just"/>
            <a:r>
              <a:rPr lang="cs-CZ" sz="1500"/>
              <a:t>za porušení rozpočtové kázně se stanoví odvod a penále, a to </a:t>
            </a:r>
            <a:r>
              <a:rPr lang="cs-CZ" sz="1500" b="1"/>
              <a:t>maximálně do výše poskytnuté dotace </a:t>
            </a:r>
            <a:r>
              <a:rPr lang="cs-CZ" sz="1500"/>
              <a:t>z rozpočtu JMK.</a:t>
            </a:r>
          </a:p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3367032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20779E6-ED92-4EA2-84FB-4F868CBD42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491" y="1512085"/>
            <a:ext cx="10933309" cy="666119"/>
          </a:xfrm>
        </p:spPr>
        <p:txBody>
          <a:bodyPr>
            <a:normAutofit fontScale="90000"/>
          </a:bodyPr>
          <a:lstStyle/>
          <a:p>
            <a:r>
              <a:rPr lang="cs-CZ"/>
              <a:t>IX. Kontaktní údaje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57F3D37-75D6-480A-A2B6-0BD3F16264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2815702"/>
            <a:ext cx="3361396" cy="2665695"/>
          </a:xfrm>
        </p:spPr>
        <p:txBody>
          <a:bodyPr>
            <a:normAutofit/>
          </a:bodyPr>
          <a:lstStyle/>
          <a:p>
            <a:endParaRPr lang="cs-CZ" sz="1900" u="sng">
              <a:latin typeface="+mn-lt"/>
            </a:endParaRPr>
          </a:p>
          <a:p>
            <a:pPr marL="0" indent="0" algn="ctr">
              <a:buNone/>
            </a:pPr>
            <a:r>
              <a:rPr lang="cs-CZ" b="1"/>
              <a:t>Bc. Veronika Plachá</a:t>
            </a:r>
          </a:p>
          <a:p>
            <a:pPr marL="0" indent="0" algn="ctr">
              <a:buNone/>
            </a:pPr>
            <a:r>
              <a:rPr lang="cs-CZ" sz="1600"/>
              <a:t>email: </a:t>
            </a:r>
            <a:r>
              <a:rPr lang="cs-CZ" sz="1600"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placha.veronika@jmk.cz</a:t>
            </a:r>
            <a:endParaRPr lang="cs-CZ" sz="1600"/>
          </a:p>
          <a:p>
            <a:pPr marL="0" indent="0" algn="ctr">
              <a:buNone/>
            </a:pPr>
            <a:r>
              <a:rPr lang="cs-CZ" sz="1600"/>
              <a:t>tel.: 541 652 910</a:t>
            </a:r>
          </a:p>
          <a:p>
            <a:pPr marL="0" indent="0">
              <a:buNone/>
            </a:pPr>
            <a:endParaRPr lang="cs-CZ"/>
          </a:p>
          <a:p>
            <a:pPr marL="0" indent="0">
              <a:buNone/>
            </a:pPr>
            <a:endParaRPr lang="cs-CZ"/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29699355-40DF-45E8-9310-7EFC0270E297}"/>
              </a:ext>
            </a:extLst>
          </p:cNvPr>
          <p:cNvSpPr txBox="1"/>
          <p:nvPr/>
        </p:nvSpPr>
        <p:spPr>
          <a:xfrm>
            <a:off x="3361396" y="2444713"/>
            <a:ext cx="3093864" cy="2073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cs-CZ" sz="1800" b="1" i="0" u="none" strike="noStrike" kern="1200" cap="none" spc="0" normalizeH="0" baseline="0" noProof="0">
              <a:ln>
                <a:noFill/>
              </a:ln>
              <a:solidFill>
                <a:srgbClr val="1D34FD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cs-CZ" sz="1800" b="1" i="0" u="none" strike="noStrike" kern="1200" cap="none" spc="0" normalizeH="0" baseline="0" noProof="0">
              <a:ln>
                <a:noFill/>
              </a:ln>
              <a:solidFill>
                <a:srgbClr val="1D34FD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cs-CZ" sz="1800" b="1" i="0" u="none" strike="noStrike" kern="1200" cap="none" spc="0" normalizeH="0" baseline="0" noProof="0">
                <a:ln>
                  <a:noFill/>
                </a:ln>
                <a:solidFill>
                  <a:srgbClr val="1D34FD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Ing. Ivona Nodžáková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cs-CZ" sz="1600" b="0" i="0" u="none" strike="noStrike" kern="1200" cap="none" spc="0" normalizeH="0" baseline="0" noProof="0">
                <a:ln>
                  <a:noFill/>
                </a:ln>
                <a:solidFill>
                  <a:srgbClr val="1D34FD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email: </a:t>
            </a:r>
            <a:r>
              <a:rPr kumimoji="0" lang="cs-CZ" sz="1600" b="0" i="0" u="none" strike="noStrike" kern="1200" cap="none" spc="0" normalizeH="0" baseline="0" noProof="0">
                <a:ln>
                  <a:noFill/>
                </a:ln>
                <a:solidFill>
                  <a:srgbClr val="1D34FD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nodzakova.ivona@jmk.cz</a:t>
            </a:r>
            <a:endParaRPr kumimoji="0" lang="cs-CZ" sz="1600" b="0" i="0" u="none" strike="noStrike" kern="1200" cap="none" spc="0" normalizeH="0" baseline="0" noProof="0">
              <a:ln>
                <a:noFill/>
              </a:ln>
              <a:solidFill>
                <a:srgbClr val="1D34FD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cs-CZ" sz="1600" b="0" i="0" u="none" strike="noStrike" kern="1200" cap="none" spc="0" normalizeH="0" baseline="0" noProof="0">
                <a:ln>
                  <a:noFill/>
                </a:ln>
                <a:solidFill>
                  <a:srgbClr val="1D34FD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tel.: 541 652 370</a:t>
            </a:r>
          </a:p>
          <a:p>
            <a:endParaRPr lang="cs-CZ"/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096B1325-3E75-4EE4-AAA9-F1A9058ABF7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85565" y="1273580"/>
            <a:ext cx="5206435" cy="5584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2837094"/>
      </p:ext>
    </p:extLst>
  </p:cSld>
  <p:clrMapOvr>
    <a:masterClrMapping/>
  </p:clrMapOvr>
</p:sld>
</file>

<file path=ppt/theme/theme1.xml><?xml version="1.0" encoding="utf-8"?>
<a:theme xmlns:a="http://schemas.openxmlformats.org/drawingml/2006/main" name="Motiv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otiv1" id="{A894A03C-EA42-4A1D-9411-BCE6795F03A3}" vid="{8DDD4D1B-25A9-4DDF-8CBE-2709426FE0E2}"/>
    </a:ext>
  </a:extLst>
</a:theme>
</file>

<file path=ppt/theme/theme2.xml><?xml version="1.0" encoding="utf-8"?>
<a:theme xmlns:a="http://schemas.openxmlformats.org/drawingml/2006/main" name="1_Motiv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otiv1" id="{A894A03C-EA42-4A1D-9411-BCE6795F03A3}" vid="{8DDD4D1B-25A9-4DDF-8CBE-2709426FE0E2}"/>
    </a:ext>
  </a:extLst>
</a:theme>
</file>

<file path=ppt/theme/theme3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B420F35683F3AE4BA0C69A07D288F0F9" ma:contentTypeVersion="16" ma:contentTypeDescription="Vytvoří nový dokument" ma:contentTypeScope="" ma:versionID="b35f275c4d5a7f38aec276557f275483">
  <xsd:schema xmlns:xsd="http://www.w3.org/2001/XMLSchema" xmlns:xs="http://www.w3.org/2001/XMLSchema" xmlns:p="http://schemas.microsoft.com/office/2006/metadata/properties" xmlns:ns2="d2399262-2c93-47e8-bb25-1cf69ecd43d2" xmlns:ns3="9cccfaa7-4bf1-42b3-8b91-9fb81b7f9697" targetNamespace="http://schemas.microsoft.com/office/2006/metadata/properties" ma:root="true" ma:fieldsID="50f5ad1174ac7d29eb1f9cfd4764a2cc" ns2:_="" ns3:_="">
    <xsd:import namespace="d2399262-2c93-47e8-bb25-1cf69ecd43d2"/>
    <xsd:import namespace="9cccfaa7-4bf1-42b3-8b91-9fb81b7f969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OCR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2399262-2c93-47e8-bb25-1cf69ecd43d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Značky obrázků" ma:readOnly="false" ma:fieldId="{5cf76f15-5ced-4ddc-b409-7134ff3c332f}" ma:taxonomyMulti="true" ma:sspId="00968d64-1f8e-441e-963a-d9e2b804888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cccfaa7-4bf1-42b3-8b91-9fb81b7f9697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dílí se s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dílené s podrobnostmi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faf1f6a4-aa4a-409f-9ddc-52ea363a602a}" ma:internalName="TaxCatchAll" ma:showField="CatchAllData" ma:web="9cccfaa7-4bf1-42b3-8b91-9fb81b7f969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 obsahu"/>
        <xsd:element ref="dc:title" minOccurs="0" maxOccurs="1" ma:index="4" ma:displayName="Nadpis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9cccfaa7-4bf1-42b3-8b91-9fb81b7f9697" xsi:nil="true"/>
    <lcf76f155ced4ddcb4097134ff3c332f xmlns="d2399262-2c93-47e8-bb25-1cf69ecd43d2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DE777898-003A-454A-862B-FBAA3B474776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8823350B-1EF4-4EE6-B2A8-8FDB0F88F5E2}">
  <ds:schemaRefs>
    <ds:schemaRef ds:uri="9cccfaa7-4bf1-42b3-8b91-9fb81b7f9697"/>
    <ds:schemaRef ds:uri="d2399262-2c93-47e8-bb25-1cf69ecd43d2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0CEA2C08-D008-4C4A-A9D9-63A3479A091E}">
  <ds:schemaRefs>
    <ds:schemaRef ds:uri="9cccfaa7-4bf1-42b3-8b91-9fb81b7f9697"/>
    <ds:schemaRef ds:uri="d2399262-2c93-47e8-bb25-1cf69ecd43d2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Motiv1</Template>
  <TotalTime>0</TotalTime>
  <Words>2296</Words>
  <Application>Microsoft Office PowerPoint</Application>
  <PresentationFormat>Širokoúhlá obrazovka</PresentationFormat>
  <Paragraphs>189</Paragraphs>
  <Slides>20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2</vt:i4>
      </vt:variant>
      <vt:variant>
        <vt:lpstr>Nadpisy snímků</vt:lpstr>
      </vt:variant>
      <vt:variant>
        <vt:i4>20</vt:i4>
      </vt:variant>
    </vt:vector>
  </HeadingPairs>
  <TitlesOfParts>
    <vt:vector size="26" baseType="lpstr">
      <vt:lpstr>Arial</vt:lpstr>
      <vt:lpstr>Calibri</vt:lpstr>
      <vt:lpstr>Calibri Light</vt:lpstr>
      <vt:lpstr>Times New Roman</vt:lpstr>
      <vt:lpstr>Motiv1</vt:lpstr>
      <vt:lpstr>1_Motiv1</vt:lpstr>
      <vt:lpstr>Prezentace aplikace PowerPoint</vt:lpstr>
      <vt:lpstr>Obsah</vt:lpstr>
      <vt:lpstr>      OBLAST KULTURY </vt:lpstr>
      <vt:lpstr>I. Lhůty</vt:lpstr>
      <vt:lpstr>II. Závěrečná zpráva</vt:lpstr>
      <vt:lpstr>III. Finanční vypořádání dotace    1/7                   </vt:lpstr>
      <vt:lpstr>Finanční vypořádání dotace                       2/7</vt:lpstr>
      <vt:lpstr>Finanční vypořádání dotace                       3/7</vt:lpstr>
      <vt:lpstr>Finanční vypořádání dotace                       4/7</vt:lpstr>
      <vt:lpstr>Finanční vypořádání dotace                       5/7</vt:lpstr>
      <vt:lpstr>Finanční vypořádání dotace                       6/7</vt:lpstr>
      <vt:lpstr>Finanční vypořádání dotace                       7/7</vt:lpstr>
      <vt:lpstr>IV. Změny projektu (čl. IV odst. 3)</vt:lpstr>
      <vt:lpstr>V. Účetnictví příjemce dotace</vt:lpstr>
      <vt:lpstr>VI. Doklady                                                     1/3</vt:lpstr>
      <vt:lpstr>Doklady                                                        2/3</vt:lpstr>
      <vt:lpstr>Doklady                                                        3/3</vt:lpstr>
      <vt:lpstr>VII. Ppropagace projektu      </vt:lpstr>
      <vt:lpstr>VIII. Důsledky porušení povinností příjemce</vt:lpstr>
      <vt:lpstr>IX. Kontaktní údaje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PODPORA ROZVOJE V OBLASTI KULTURY A PAMÁTKOVÉ PÉČE V ROCE 2021</dc:title>
  <dc:creator>Plachá Veronika</dc:creator>
  <cp:lastModifiedBy>Nodžáková Ivona</cp:lastModifiedBy>
  <cp:revision>1</cp:revision>
  <dcterms:created xsi:type="dcterms:W3CDTF">2021-10-19T09:36:52Z</dcterms:created>
  <dcterms:modified xsi:type="dcterms:W3CDTF">2022-06-27T08:43:56Z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690ebb53-23a2-471a-9c6e-17bd0d11311e_Owner">
    <vt:lpwstr>PLACHA.VERONIKA@kr-jihomoravsky.cz</vt:lpwstr>
  </property>
  <property fmtid="{D5CDD505-2E9C-101B-9397-08002B2CF9AE}" pid="3" name="MSIP_Label_690ebb53-23a2-471a-9c6e-17bd0d11311e_Extended_MSFT_Method">
    <vt:lpwstr>Automatic</vt:lpwstr>
  </property>
  <property fmtid="{D5CDD505-2E9C-101B-9397-08002B2CF9AE}" pid="4" name="MSIP_Label_690ebb53-23a2-471a-9c6e-17bd0d11311e_Application">
    <vt:lpwstr>Microsoft Azure Information Protection</vt:lpwstr>
  </property>
  <property fmtid="{D5CDD505-2E9C-101B-9397-08002B2CF9AE}" pid="5" name="MSIP_Label_690ebb53-23a2-471a-9c6e-17bd0d11311e_SiteId">
    <vt:lpwstr>418bc066-1b00-4aad-ad98-9ead95bb26a9</vt:lpwstr>
  </property>
  <property fmtid="{D5CDD505-2E9C-101B-9397-08002B2CF9AE}" pid="6" name="Sensitivity">
    <vt:lpwstr>Verejne</vt:lpwstr>
  </property>
  <property fmtid="{D5CDD505-2E9C-101B-9397-08002B2CF9AE}" pid="7" name="MSIP_Label_690ebb53-23a2-471a-9c6e-17bd0d11311e_Name">
    <vt:lpwstr>Verejne</vt:lpwstr>
  </property>
  <property fmtid="{D5CDD505-2E9C-101B-9397-08002B2CF9AE}" pid="8" name="MSIP_Label_690ebb53-23a2-471a-9c6e-17bd0d11311e_Enabled">
    <vt:lpwstr>True</vt:lpwstr>
  </property>
  <property fmtid="{D5CDD505-2E9C-101B-9397-08002B2CF9AE}" pid="9" name="MSIP_Label_690ebb53-23a2-471a-9c6e-17bd0d11311e_SetDate">
    <vt:lpwstr>2021-10-19T09:38:27.1139488Z</vt:lpwstr>
  </property>
  <property fmtid="{D5CDD505-2E9C-101B-9397-08002B2CF9AE}" pid="10" name="ContentTypeId">
    <vt:lpwstr>0x010100B420F35683F3AE4BA0C69A07D288F0F9</vt:lpwstr>
  </property>
  <property fmtid="{D5CDD505-2E9C-101B-9397-08002B2CF9AE}" pid="11" name="MediaServiceImageTags">
    <vt:lpwstr/>
  </property>
</Properties>
</file>