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0"/>
  </p:notesMasterIdLst>
  <p:handoutMasterIdLst>
    <p:handoutMasterId r:id="rId11"/>
  </p:handoutMasterIdLst>
  <p:sldIdLst>
    <p:sldId id="256" r:id="rId5"/>
    <p:sldId id="270" r:id="rId6"/>
    <p:sldId id="259" r:id="rId7"/>
    <p:sldId id="287" r:id="rId8"/>
    <p:sldId id="280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džáková Ivona" initials="NI" lastIdx="1" clrIdx="0">
    <p:extLst>
      <p:ext uri="{19B8F6BF-5375-455C-9EA6-DF929625EA0E}">
        <p15:presenceInfo xmlns:p15="http://schemas.microsoft.com/office/powerpoint/2012/main" userId="S::nodzakova.ivona@kr-jihomoravsky.cz::a56e270d-ed86-41cc-bb5d-892e35b993c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34FD"/>
    <a:srgbClr val="1D34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CDFEFF-9358-4832-B6FB-BF4524A51F64}" v="5" dt="2024-02-12T06:28:09.6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džáková Ivona" userId="a56e270d-ed86-41cc-bb5d-892e35b993c4" providerId="ADAL" clId="{35DE995F-FABE-4769-9595-95AE3B86DAE5}"/>
    <pc:docChg chg="custSel mod modSld">
      <pc:chgData name="Nodžáková Ivona" userId="a56e270d-ed86-41cc-bb5d-892e35b993c4" providerId="ADAL" clId="{35DE995F-FABE-4769-9595-95AE3B86DAE5}" dt="2023-01-17T08:54:02.811" v="403" actId="20577"/>
      <pc:docMkLst>
        <pc:docMk/>
      </pc:docMkLst>
      <pc:sldChg chg="modSp mod">
        <pc:chgData name="Nodžáková Ivona" userId="a56e270d-ed86-41cc-bb5d-892e35b993c4" providerId="ADAL" clId="{35DE995F-FABE-4769-9595-95AE3B86DAE5}" dt="2023-01-17T08:45:40.289" v="380" actId="20577"/>
        <pc:sldMkLst>
          <pc:docMk/>
          <pc:sldMk cId="3675678787" sldId="269"/>
        </pc:sldMkLst>
        <pc:spChg chg="mod">
          <ac:chgData name="Nodžáková Ivona" userId="a56e270d-ed86-41cc-bb5d-892e35b993c4" providerId="ADAL" clId="{35DE995F-FABE-4769-9595-95AE3B86DAE5}" dt="2023-01-17T08:45:40.289" v="380" actId="20577"/>
          <ac:spMkLst>
            <pc:docMk/>
            <pc:sldMk cId="3675678787" sldId="269"/>
            <ac:spMk id="3" creationId="{DB622F09-6BA5-4C5C-BA57-868B8606781E}"/>
          </ac:spMkLst>
        </pc:spChg>
      </pc:sldChg>
      <pc:sldChg chg="modSp mod">
        <pc:chgData name="Nodžáková Ivona" userId="a56e270d-ed86-41cc-bb5d-892e35b993c4" providerId="ADAL" clId="{35DE995F-FABE-4769-9595-95AE3B86DAE5}" dt="2023-01-17T08:35:07.165" v="378" actId="20577"/>
        <pc:sldMkLst>
          <pc:docMk/>
          <pc:sldMk cId="2459570721" sldId="272"/>
        </pc:sldMkLst>
        <pc:spChg chg="mod">
          <ac:chgData name="Nodžáková Ivona" userId="a56e270d-ed86-41cc-bb5d-892e35b993c4" providerId="ADAL" clId="{35DE995F-FABE-4769-9595-95AE3B86DAE5}" dt="2023-01-17T08:35:07.165" v="378" actId="20577"/>
          <ac:spMkLst>
            <pc:docMk/>
            <pc:sldMk cId="2459570721" sldId="272"/>
            <ac:spMk id="3" creationId="{58BE04A3-E4A4-4C06-889A-0347050158F9}"/>
          </ac:spMkLst>
        </pc:spChg>
      </pc:sldChg>
      <pc:sldChg chg="modSp mod">
        <pc:chgData name="Nodžáková Ivona" userId="a56e270d-ed86-41cc-bb5d-892e35b993c4" providerId="ADAL" clId="{35DE995F-FABE-4769-9595-95AE3B86DAE5}" dt="2023-01-17T08:47:16.915" v="385" actId="20577"/>
        <pc:sldMkLst>
          <pc:docMk/>
          <pc:sldMk cId="3930964937" sldId="276"/>
        </pc:sldMkLst>
        <pc:spChg chg="mod">
          <ac:chgData name="Nodžáková Ivona" userId="a56e270d-ed86-41cc-bb5d-892e35b993c4" providerId="ADAL" clId="{35DE995F-FABE-4769-9595-95AE3B86DAE5}" dt="2023-01-17T08:47:16.915" v="385" actId="20577"/>
          <ac:spMkLst>
            <pc:docMk/>
            <pc:sldMk cId="3930964937" sldId="276"/>
            <ac:spMk id="12" creationId="{81279E5A-A120-43F8-84C3-280BA8902567}"/>
          </ac:spMkLst>
        </pc:spChg>
      </pc:sldChg>
      <pc:sldChg chg="modSp mod">
        <pc:chgData name="Nodžáková Ivona" userId="a56e270d-ed86-41cc-bb5d-892e35b993c4" providerId="ADAL" clId="{35DE995F-FABE-4769-9595-95AE3B86DAE5}" dt="2023-01-17T08:54:02.811" v="403" actId="20577"/>
        <pc:sldMkLst>
          <pc:docMk/>
          <pc:sldMk cId="2476201787" sldId="281"/>
        </pc:sldMkLst>
        <pc:spChg chg="mod">
          <ac:chgData name="Nodžáková Ivona" userId="a56e270d-ed86-41cc-bb5d-892e35b993c4" providerId="ADAL" clId="{35DE995F-FABE-4769-9595-95AE3B86DAE5}" dt="2023-01-17T08:54:02.811" v="403" actId="20577"/>
          <ac:spMkLst>
            <pc:docMk/>
            <pc:sldMk cId="2476201787" sldId="281"/>
            <ac:spMk id="3" creationId="{B0E24230-34B9-4829-9DCB-246637F2AD65}"/>
          </ac:spMkLst>
        </pc:spChg>
      </pc:sldChg>
      <pc:sldChg chg="modSp mod">
        <pc:chgData name="Nodžáková Ivona" userId="a56e270d-ed86-41cc-bb5d-892e35b993c4" providerId="ADAL" clId="{35DE995F-FABE-4769-9595-95AE3B86DAE5}" dt="2023-01-17T08:29:30.223" v="188" actId="113"/>
        <pc:sldMkLst>
          <pc:docMk/>
          <pc:sldMk cId="3101238161" sldId="285"/>
        </pc:sldMkLst>
        <pc:spChg chg="mod">
          <ac:chgData name="Nodžáková Ivona" userId="a56e270d-ed86-41cc-bb5d-892e35b993c4" providerId="ADAL" clId="{35DE995F-FABE-4769-9595-95AE3B86DAE5}" dt="2023-01-17T08:29:30.223" v="188" actId="113"/>
          <ac:spMkLst>
            <pc:docMk/>
            <pc:sldMk cId="3101238161" sldId="285"/>
            <ac:spMk id="8" creationId="{6D56CB39-F46E-CE64-7288-B8D5961790F1}"/>
          </ac:spMkLst>
        </pc:spChg>
      </pc:sldChg>
    </pc:docChg>
  </pc:docChgLst>
  <pc:docChgLst>
    <pc:chgData name="Nodžáková Ivona" userId="a56e270d-ed86-41cc-bb5d-892e35b993c4" providerId="ADAL" clId="{036A0C7E-09D4-48CA-9EC3-AA223A372DD4}"/>
    <pc:docChg chg="undo redo custSel addSld delSld modSld modMainMaster">
      <pc:chgData name="Nodžáková Ivona" userId="a56e270d-ed86-41cc-bb5d-892e35b993c4" providerId="ADAL" clId="{036A0C7E-09D4-48CA-9EC3-AA223A372DD4}" dt="2022-01-07T07:13:21.588" v="1753" actId="478"/>
      <pc:docMkLst>
        <pc:docMk/>
      </pc:docMkLst>
      <pc:sldChg chg="addSp delSp modSp mod modClrScheme chgLayout">
        <pc:chgData name="Nodžáková Ivona" userId="a56e270d-ed86-41cc-bb5d-892e35b993c4" providerId="ADAL" clId="{036A0C7E-09D4-48CA-9EC3-AA223A372DD4}" dt="2021-12-10T12:14:52.228" v="976" actId="27636"/>
        <pc:sldMkLst>
          <pc:docMk/>
          <pc:sldMk cId="4065192790" sldId="256"/>
        </pc:sldMkLst>
        <pc:spChg chg="add del mod">
          <ac:chgData name="Nodžáková Ivona" userId="a56e270d-ed86-41cc-bb5d-892e35b993c4" providerId="ADAL" clId="{036A0C7E-09D4-48CA-9EC3-AA223A372DD4}" dt="2021-12-10T10:53:25.358" v="4" actId="26606"/>
          <ac:spMkLst>
            <pc:docMk/>
            <pc:sldMk cId="4065192790" sldId="256"/>
            <ac:spMk id="2" creationId="{0C647F31-F246-4D5D-9E1C-62E0A7CC628C}"/>
          </ac:spMkLst>
        </pc:spChg>
        <pc:spChg chg="add del mod">
          <ac:chgData name="Nodžáková Ivona" userId="a56e270d-ed86-41cc-bb5d-892e35b993c4" providerId="ADAL" clId="{036A0C7E-09D4-48CA-9EC3-AA223A372DD4}" dt="2021-12-10T10:53:25.358" v="4" actId="26606"/>
          <ac:spMkLst>
            <pc:docMk/>
            <pc:sldMk cId="4065192790" sldId="256"/>
            <ac:spMk id="3" creationId="{EB9DFDED-72FB-4325-A91F-87B4D5CF4A18}"/>
          </ac:spMkLst>
        </pc:spChg>
        <pc:spChg chg="add del mod">
          <ac:chgData name="Nodžáková Ivona" userId="a56e270d-ed86-41cc-bb5d-892e35b993c4" providerId="ADAL" clId="{036A0C7E-09D4-48CA-9EC3-AA223A372DD4}" dt="2021-12-10T10:53:25.352" v="3" actId="26606"/>
          <ac:spMkLst>
            <pc:docMk/>
            <pc:sldMk cId="4065192790" sldId="256"/>
            <ac:spMk id="8" creationId="{F4527E5C-28D6-424D-B4AB-BC7CC0FE75C4}"/>
          </ac:spMkLst>
        </pc:spChg>
        <pc:spChg chg="add del mod">
          <ac:chgData name="Nodžáková Ivona" userId="a56e270d-ed86-41cc-bb5d-892e35b993c4" providerId="ADAL" clId="{036A0C7E-09D4-48CA-9EC3-AA223A372DD4}" dt="2021-12-10T10:53:25.352" v="3" actId="26606"/>
          <ac:spMkLst>
            <pc:docMk/>
            <pc:sldMk cId="4065192790" sldId="256"/>
            <ac:spMk id="10" creationId="{BF6DEF57-5FBC-4ABF-B35C-6120EBC0AB71}"/>
          </ac:spMkLst>
        </pc:spChg>
        <pc:spChg chg="add mod">
          <ac:chgData name="Nodžáková Ivona" userId="a56e270d-ed86-41cc-bb5d-892e35b993c4" providerId="ADAL" clId="{036A0C7E-09D4-48CA-9EC3-AA223A372DD4}" dt="2021-12-10T10:53:25.358" v="4" actId="26606"/>
          <ac:spMkLst>
            <pc:docMk/>
            <pc:sldMk cId="4065192790" sldId="256"/>
            <ac:spMk id="12" creationId="{61DE4818-FAEE-4E14-A93D-1834421BD8B1}"/>
          </ac:spMkLst>
        </pc:spChg>
        <pc:spChg chg="add mod">
          <ac:chgData name="Nodžáková Ivona" userId="a56e270d-ed86-41cc-bb5d-892e35b993c4" providerId="ADAL" clId="{036A0C7E-09D4-48CA-9EC3-AA223A372DD4}" dt="2021-12-10T12:14:52.228" v="976" actId="27636"/>
          <ac:spMkLst>
            <pc:docMk/>
            <pc:sldMk cId="4065192790" sldId="256"/>
            <ac:spMk id="13" creationId="{107D9BBB-6E7E-401D-8302-ACCF804EF82F}"/>
          </ac:spMkLst>
        </pc:spChg>
        <pc:spChg chg="add mod">
          <ac:chgData name="Nodžáková Ivona" userId="a56e270d-ed86-41cc-bb5d-892e35b993c4" providerId="ADAL" clId="{036A0C7E-09D4-48CA-9EC3-AA223A372DD4}" dt="2021-12-10T10:53:25.358" v="4" actId="26606"/>
          <ac:spMkLst>
            <pc:docMk/>
            <pc:sldMk cId="4065192790" sldId="256"/>
            <ac:spMk id="14" creationId="{6328A571-7140-465C-A665-868DFABF2C0B}"/>
          </ac:spMkLst>
        </pc:spChg>
        <pc:spChg chg="add mod">
          <ac:chgData name="Nodžáková Ivona" userId="a56e270d-ed86-41cc-bb5d-892e35b993c4" providerId="ADAL" clId="{036A0C7E-09D4-48CA-9EC3-AA223A372DD4}" dt="2021-12-10T10:59:45.540" v="86" actId="120"/>
          <ac:spMkLst>
            <pc:docMk/>
            <pc:sldMk cId="4065192790" sldId="256"/>
            <ac:spMk id="15" creationId="{2874D42C-0C58-4EDA-BB8E-00CBDD88B90E}"/>
          </ac:spMkLst>
        </pc:spChg>
      </pc:sldChg>
      <pc:sldChg chg="modSp new mod addCm delCm">
        <pc:chgData name="Nodžáková Ivona" userId="a56e270d-ed86-41cc-bb5d-892e35b993c4" providerId="ADAL" clId="{036A0C7E-09D4-48CA-9EC3-AA223A372DD4}" dt="2022-01-06T14:25:42.033" v="1744" actId="207"/>
        <pc:sldMkLst>
          <pc:docMk/>
          <pc:sldMk cId="2764295236" sldId="257"/>
        </pc:sldMkLst>
        <pc:spChg chg="mod">
          <ac:chgData name="Nodžáková Ivona" userId="a56e270d-ed86-41cc-bb5d-892e35b993c4" providerId="ADAL" clId="{036A0C7E-09D4-48CA-9EC3-AA223A372DD4}" dt="2021-12-10T14:21:51.655" v="1732" actId="255"/>
          <ac:spMkLst>
            <pc:docMk/>
            <pc:sldMk cId="2764295236" sldId="257"/>
            <ac:spMk id="2" creationId="{4DF60E1D-F005-43E4-ACF0-255827849177}"/>
          </ac:spMkLst>
        </pc:spChg>
        <pc:spChg chg="mod">
          <ac:chgData name="Nodžáková Ivona" userId="a56e270d-ed86-41cc-bb5d-892e35b993c4" providerId="ADAL" clId="{036A0C7E-09D4-48CA-9EC3-AA223A372DD4}" dt="2022-01-06T14:25:42.033" v="1744" actId="207"/>
          <ac:spMkLst>
            <pc:docMk/>
            <pc:sldMk cId="2764295236" sldId="257"/>
            <ac:spMk id="3" creationId="{8BB74F0C-D6C1-4AF6-8A6D-D40414908C26}"/>
          </ac:spMkLst>
        </pc:spChg>
      </pc:sldChg>
      <pc:sldChg chg="modSp new mod">
        <pc:chgData name="Nodžáková Ivona" userId="a56e270d-ed86-41cc-bb5d-892e35b993c4" providerId="ADAL" clId="{036A0C7E-09D4-48CA-9EC3-AA223A372DD4}" dt="2021-12-10T14:19:46.439" v="1713" actId="1076"/>
        <pc:sldMkLst>
          <pc:docMk/>
          <pc:sldMk cId="3112699956" sldId="258"/>
        </pc:sldMkLst>
        <pc:spChg chg="mod">
          <ac:chgData name="Nodžáková Ivona" userId="a56e270d-ed86-41cc-bb5d-892e35b993c4" providerId="ADAL" clId="{036A0C7E-09D4-48CA-9EC3-AA223A372DD4}" dt="2021-12-10T14:19:30.824" v="1709" actId="255"/>
          <ac:spMkLst>
            <pc:docMk/>
            <pc:sldMk cId="3112699956" sldId="258"/>
            <ac:spMk id="2" creationId="{8FB0C31F-97DF-45B6-B699-7635B5FD7625}"/>
          </ac:spMkLst>
        </pc:spChg>
        <pc:spChg chg="mod">
          <ac:chgData name="Nodžáková Ivona" userId="a56e270d-ed86-41cc-bb5d-892e35b993c4" providerId="ADAL" clId="{036A0C7E-09D4-48CA-9EC3-AA223A372DD4}" dt="2021-12-10T14:19:46.439" v="1713" actId="1076"/>
          <ac:spMkLst>
            <pc:docMk/>
            <pc:sldMk cId="3112699956" sldId="258"/>
            <ac:spMk id="3" creationId="{6C1270D1-E83B-439F-B4B0-CE6CD23C41D8}"/>
          </ac:spMkLst>
        </pc:spChg>
      </pc:sldChg>
      <pc:sldChg chg="modSp new mod">
        <pc:chgData name="Nodžáková Ivona" userId="a56e270d-ed86-41cc-bb5d-892e35b993c4" providerId="ADAL" clId="{036A0C7E-09D4-48CA-9EC3-AA223A372DD4}" dt="2021-12-10T14:20:06.879" v="1717" actId="1076"/>
        <pc:sldMkLst>
          <pc:docMk/>
          <pc:sldMk cId="3191288711" sldId="259"/>
        </pc:sldMkLst>
        <pc:spChg chg="mod">
          <ac:chgData name="Nodžáková Ivona" userId="a56e270d-ed86-41cc-bb5d-892e35b993c4" providerId="ADAL" clId="{036A0C7E-09D4-48CA-9EC3-AA223A372DD4}" dt="2021-12-10T14:20:03.550" v="1716" actId="1076"/>
          <ac:spMkLst>
            <pc:docMk/>
            <pc:sldMk cId="3191288711" sldId="259"/>
            <ac:spMk id="2" creationId="{389CA5B8-515D-453C-967E-A1E978FC6E4E}"/>
          </ac:spMkLst>
        </pc:spChg>
        <pc:spChg chg="mod">
          <ac:chgData name="Nodžáková Ivona" userId="a56e270d-ed86-41cc-bb5d-892e35b993c4" providerId="ADAL" clId="{036A0C7E-09D4-48CA-9EC3-AA223A372DD4}" dt="2021-12-10T14:20:06.879" v="1717" actId="1076"/>
          <ac:spMkLst>
            <pc:docMk/>
            <pc:sldMk cId="3191288711" sldId="259"/>
            <ac:spMk id="3" creationId="{7C822B4F-38EB-4E49-A8B7-9E55A5D280DC}"/>
          </ac:spMkLst>
        </pc:spChg>
      </pc:sldChg>
      <pc:sldChg chg="addSp delSp modSp new mod modClrScheme chgLayout">
        <pc:chgData name="Nodžáková Ivona" userId="a56e270d-ed86-41cc-bb5d-892e35b993c4" providerId="ADAL" clId="{036A0C7E-09D4-48CA-9EC3-AA223A372DD4}" dt="2021-12-10T14:20:16.232" v="1719" actId="1076"/>
        <pc:sldMkLst>
          <pc:docMk/>
          <pc:sldMk cId="967839820" sldId="260"/>
        </pc:sldMkLst>
        <pc:spChg chg="mod">
          <ac:chgData name="Nodžáková Ivona" userId="a56e270d-ed86-41cc-bb5d-892e35b993c4" providerId="ADAL" clId="{036A0C7E-09D4-48CA-9EC3-AA223A372DD4}" dt="2021-12-10T14:20:13.837" v="1718" actId="1076"/>
          <ac:spMkLst>
            <pc:docMk/>
            <pc:sldMk cId="967839820" sldId="260"/>
            <ac:spMk id="2" creationId="{5EC1FBCB-3816-478F-9125-C71C03E53189}"/>
          </ac:spMkLst>
        </pc:spChg>
        <pc:spChg chg="mod ord">
          <ac:chgData name="Nodžáková Ivona" userId="a56e270d-ed86-41cc-bb5d-892e35b993c4" providerId="ADAL" clId="{036A0C7E-09D4-48CA-9EC3-AA223A372DD4}" dt="2021-12-10T14:20:16.232" v="1719" actId="1076"/>
          <ac:spMkLst>
            <pc:docMk/>
            <pc:sldMk cId="967839820" sldId="260"/>
            <ac:spMk id="3" creationId="{CA266D05-2CF5-42A8-BF1D-31F14EB8B551}"/>
          </ac:spMkLst>
        </pc:spChg>
        <pc:spChg chg="add del mod">
          <ac:chgData name="Nodžáková Ivona" userId="a56e270d-ed86-41cc-bb5d-892e35b993c4" providerId="ADAL" clId="{036A0C7E-09D4-48CA-9EC3-AA223A372DD4}" dt="2021-12-10T12:10:53.330" v="935" actId="26606"/>
          <ac:spMkLst>
            <pc:docMk/>
            <pc:sldMk cId="967839820" sldId="260"/>
            <ac:spMk id="71" creationId="{8A500F35-1F59-4B64-90CB-EDBC11EAB03E}"/>
          </ac:spMkLst>
        </pc:spChg>
        <pc:spChg chg="add del mod">
          <ac:chgData name="Nodžáková Ivona" userId="a56e270d-ed86-41cc-bb5d-892e35b993c4" providerId="ADAL" clId="{036A0C7E-09D4-48CA-9EC3-AA223A372DD4}" dt="2021-12-10T12:10:53.330" v="935" actId="26606"/>
          <ac:spMkLst>
            <pc:docMk/>
            <pc:sldMk cId="967839820" sldId="260"/>
            <ac:spMk id="73" creationId="{F3D08B60-E473-4989-9687-9A1FD6813728}"/>
          </ac:spMkLst>
        </pc:spChg>
        <pc:spChg chg="add del mod">
          <ac:chgData name="Nodžáková Ivona" userId="a56e270d-ed86-41cc-bb5d-892e35b993c4" providerId="ADAL" clId="{036A0C7E-09D4-48CA-9EC3-AA223A372DD4}" dt="2021-12-10T12:10:54.265" v="937" actId="26606"/>
          <ac:spMkLst>
            <pc:docMk/>
            <pc:sldMk cId="967839820" sldId="260"/>
            <ac:spMk id="1028" creationId="{50EF6E7E-972B-458B-809C-BE2AAB49099B}"/>
          </ac:spMkLst>
        </pc:spChg>
        <pc:spChg chg="add del mod">
          <ac:chgData name="Nodžáková Ivona" userId="a56e270d-ed86-41cc-bb5d-892e35b993c4" providerId="ADAL" clId="{036A0C7E-09D4-48CA-9EC3-AA223A372DD4}" dt="2021-12-10T12:10:54.265" v="937" actId="26606"/>
          <ac:spMkLst>
            <pc:docMk/>
            <pc:sldMk cId="967839820" sldId="260"/>
            <ac:spMk id="1029" creationId="{9AC0DC2A-E985-4D4B-A2DB-8149EE596606}"/>
          </ac:spMkLst>
        </pc:spChg>
        <pc:spChg chg="add del mod">
          <ac:chgData name="Nodžáková Ivona" userId="a56e270d-ed86-41cc-bb5d-892e35b993c4" providerId="ADAL" clId="{036A0C7E-09D4-48CA-9EC3-AA223A372DD4}" dt="2021-12-10T12:10:56.352" v="939" actId="26606"/>
          <ac:spMkLst>
            <pc:docMk/>
            <pc:sldMk cId="967839820" sldId="260"/>
            <ac:spMk id="1031" creationId="{67E9B0DF-B06C-49B0-8DD7-D779F08968C6}"/>
          </ac:spMkLst>
        </pc:spChg>
        <pc:spChg chg="add del mod">
          <ac:chgData name="Nodžáková Ivona" userId="a56e270d-ed86-41cc-bb5d-892e35b993c4" providerId="ADAL" clId="{036A0C7E-09D4-48CA-9EC3-AA223A372DD4}" dt="2021-12-10T12:11:03.969" v="941" actId="26606"/>
          <ac:spMkLst>
            <pc:docMk/>
            <pc:sldMk cId="967839820" sldId="260"/>
            <ac:spMk id="1033" creationId="{F9FBE321-2790-4C89-A113-776AD2FDC511}"/>
          </ac:spMkLst>
        </pc:spChg>
        <pc:picChg chg="add del">
          <ac:chgData name="Nodžáková Ivona" userId="a56e270d-ed86-41cc-bb5d-892e35b993c4" providerId="ADAL" clId="{036A0C7E-09D4-48CA-9EC3-AA223A372DD4}" dt="2021-12-10T12:11:15.623" v="946"/>
          <ac:picMkLst>
            <pc:docMk/>
            <pc:sldMk cId="967839820" sldId="260"/>
            <ac:picMk id="4" creationId="{92208E34-FEAA-4A02-AD9B-0FE6C3DD6CE8}"/>
          </ac:picMkLst>
        </pc:picChg>
        <pc:picChg chg="add del mod">
          <ac:chgData name="Nodžáková Ivona" userId="a56e270d-ed86-41cc-bb5d-892e35b993c4" providerId="ADAL" clId="{036A0C7E-09D4-48CA-9EC3-AA223A372DD4}" dt="2021-12-10T12:11:33.512" v="953" actId="478"/>
          <ac:picMkLst>
            <pc:docMk/>
            <pc:sldMk cId="967839820" sldId="260"/>
            <ac:picMk id="5" creationId="{403B2F1B-0EFF-4756-B756-DF22DF3A2DB5}"/>
          </ac:picMkLst>
        </pc:picChg>
        <pc:picChg chg="add del mod">
          <ac:chgData name="Nodžáková Ivona" userId="a56e270d-ed86-41cc-bb5d-892e35b993c4" providerId="ADAL" clId="{036A0C7E-09D4-48CA-9EC3-AA223A372DD4}" dt="2021-12-10T12:11:06.353" v="942"/>
          <ac:picMkLst>
            <pc:docMk/>
            <pc:sldMk cId="967839820" sldId="260"/>
            <ac:picMk id="1026" creationId="{133F53C9-0601-4840-9403-11649BEEE622}"/>
          </ac:picMkLst>
        </pc:picChg>
      </pc:sldChg>
      <pc:sldChg chg="modSp new del mod">
        <pc:chgData name="Nodžáková Ivona" userId="a56e270d-ed86-41cc-bb5d-892e35b993c4" providerId="ADAL" clId="{036A0C7E-09D4-48CA-9EC3-AA223A372DD4}" dt="2021-12-10T12:02:35.131" v="869" actId="2696"/>
        <pc:sldMkLst>
          <pc:docMk/>
          <pc:sldMk cId="500632256" sldId="261"/>
        </pc:sldMkLst>
        <pc:spChg chg="mod">
          <ac:chgData name="Nodžáková Ivona" userId="a56e270d-ed86-41cc-bb5d-892e35b993c4" providerId="ADAL" clId="{036A0C7E-09D4-48CA-9EC3-AA223A372DD4}" dt="2021-12-10T11:51:14.617" v="802" actId="255"/>
          <ac:spMkLst>
            <pc:docMk/>
            <pc:sldMk cId="500632256" sldId="261"/>
            <ac:spMk id="2" creationId="{F805D799-E8DC-4444-BD9E-363637A4331D}"/>
          </ac:spMkLst>
        </pc:spChg>
      </pc:sldChg>
      <pc:sldChg chg="modSp new del mod">
        <pc:chgData name="Nodžáková Ivona" userId="a56e270d-ed86-41cc-bb5d-892e35b993c4" providerId="ADAL" clId="{036A0C7E-09D4-48CA-9EC3-AA223A372DD4}" dt="2021-12-10T12:02:38.011" v="870" actId="2696"/>
        <pc:sldMkLst>
          <pc:docMk/>
          <pc:sldMk cId="1493890267" sldId="262"/>
        </pc:sldMkLst>
        <pc:spChg chg="mod">
          <ac:chgData name="Nodžáková Ivona" userId="a56e270d-ed86-41cc-bb5d-892e35b993c4" providerId="ADAL" clId="{036A0C7E-09D4-48CA-9EC3-AA223A372DD4}" dt="2021-12-10T11:51:49.532" v="809"/>
          <ac:spMkLst>
            <pc:docMk/>
            <pc:sldMk cId="1493890267" sldId="262"/>
            <ac:spMk id="2" creationId="{74F2A512-F813-4F96-B6AB-2C4CF663E367}"/>
          </ac:spMkLst>
        </pc:spChg>
      </pc:sldChg>
      <pc:sldChg chg="addSp delSp modSp new mod modClrScheme chgLayout">
        <pc:chgData name="Nodžáková Ivona" userId="a56e270d-ed86-41cc-bb5d-892e35b993c4" providerId="ADAL" clId="{036A0C7E-09D4-48CA-9EC3-AA223A372DD4}" dt="2021-12-10T14:20:28.947" v="1721" actId="1076"/>
        <pc:sldMkLst>
          <pc:docMk/>
          <pc:sldMk cId="1513653523" sldId="263"/>
        </pc:sldMkLst>
        <pc:spChg chg="mod ord">
          <ac:chgData name="Nodžáková Ivona" userId="a56e270d-ed86-41cc-bb5d-892e35b993c4" providerId="ADAL" clId="{036A0C7E-09D4-48CA-9EC3-AA223A372DD4}" dt="2021-12-10T14:20:25.969" v="1720" actId="1076"/>
          <ac:spMkLst>
            <pc:docMk/>
            <pc:sldMk cId="1513653523" sldId="263"/>
            <ac:spMk id="2" creationId="{1F30A92E-ED93-490B-AE53-0CDF499EEF5E}"/>
          </ac:spMkLst>
        </pc:spChg>
        <pc:spChg chg="mod ord">
          <ac:chgData name="Nodžáková Ivona" userId="a56e270d-ed86-41cc-bb5d-892e35b993c4" providerId="ADAL" clId="{036A0C7E-09D4-48CA-9EC3-AA223A372DD4}" dt="2021-12-10T14:20:28.947" v="1721" actId="1076"/>
          <ac:spMkLst>
            <pc:docMk/>
            <pc:sldMk cId="1513653523" sldId="263"/>
            <ac:spMk id="3" creationId="{962B24DD-C69D-4411-A325-39A32AC4A19A}"/>
          </ac:spMkLst>
        </pc:spChg>
        <pc:spChg chg="add del mod ord">
          <ac:chgData name="Nodžáková Ivona" userId="a56e270d-ed86-41cc-bb5d-892e35b993c4" providerId="ADAL" clId="{036A0C7E-09D4-48CA-9EC3-AA223A372DD4}" dt="2021-12-10T12:01:44.510" v="868" actId="26606"/>
          <ac:spMkLst>
            <pc:docMk/>
            <pc:sldMk cId="1513653523" sldId="263"/>
            <ac:spMk id="4" creationId="{8C74C79C-ABEB-4983-8F5D-784CFCDA217F}"/>
          </ac:spMkLst>
        </pc:spChg>
        <pc:spChg chg="add del mod">
          <ac:chgData name="Nodžáková Ivona" userId="a56e270d-ed86-41cc-bb5d-892e35b993c4" providerId="ADAL" clId="{036A0C7E-09D4-48CA-9EC3-AA223A372DD4}" dt="2021-12-10T12:01:38.130" v="865" actId="26606"/>
          <ac:spMkLst>
            <pc:docMk/>
            <pc:sldMk cId="1513653523" sldId="263"/>
            <ac:spMk id="9" creationId="{8B066920-FB9B-47C2-9BE1-902004560077}"/>
          </ac:spMkLst>
        </pc:spChg>
        <pc:spChg chg="add del mod">
          <ac:chgData name="Nodžáková Ivona" userId="a56e270d-ed86-41cc-bb5d-892e35b993c4" providerId="ADAL" clId="{036A0C7E-09D4-48CA-9EC3-AA223A372DD4}" dt="2021-12-10T12:01:38.130" v="865" actId="26606"/>
          <ac:spMkLst>
            <pc:docMk/>
            <pc:sldMk cId="1513653523" sldId="263"/>
            <ac:spMk id="11" creationId="{77EAA1AF-764A-4B1F-952E-CB4823FB4F5E}"/>
          </ac:spMkLst>
        </pc:spChg>
        <pc:spChg chg="add del mod">
          <ac:chgData name="Nodžáková Ivona" userId="a56e270d-ed86-41cc-bb5d-892e35b993c4" providerId="ADAL" clId="{036A0C7E-09D4-48CA-9EC3-AA223A372DD4}" dt="2021-12-10T12:01:38.130" v="865" actId="26606"/>
          <ac:spMkLst>
            <pc:docMk/>
            <pc:sldMk cId="1513653523" sldId="263"/>
            <ac:spMk id="13" creationId="{FF9ABB9D-8FD3-411B-9478-B2551DF1E181}"/>
          </ac:spMkLst>
        </pc:spChg>
        <pc:spChg chg="add del mod">
          <ac:chgData name="Nodžáková Ivona" userId="a56e270d-ed86-41cc-bb5d-892e35b993c4" providerId="ADAL" clId="{036A0C7E-09D4-48CA-9EC3-AA223A372DD4}" dt="2021-12-10T12:01:44.504" v="867" actId="26606"/>
          <ac:spMkLst>
            <pc:docMk/>
            <pc:sldMk cId="1513653523" sldId="263"/>
            <ac:spMk id="15" creationId="{6445F62D-E078-45DC-99D3-2B354191672C}"/>
          </ac:spMkLst>
        </pc:spChg>
        <pc:spChg chg="add mod ord modVis">
          <ac:chgData name="Nodžáková Ivona" userId="a56e270d-ed86-41cc-bb5d-892e35b993c4" providerId="ADAL" clId="{036A0C7E-09D4-48CA-9EC3-AA223A372DD4}" dt="2021-12-10T12:50:40.339" v="993" actId="700"/>
          <ac:spMkLst>
            <pc:docMk/>
            <pc:sldMk cId="1513653523" sldId="263"/>
            <ac:spMk id="17" creationId="{26298601-497D-42E3-9C12-D3E4B7FBA727}"/>
          </ac:spMkLst>
        </pc:spChg>
        <pc:spChg chg="add del mod">
          <ac:chgData name="Nodžáková Ivona" userId="a56e270d-ed86-41cc-bb5d-892e35b993c4" providerId="ADAL" clId="{036A0C7E-09D4-48CA-9EC3-AA223A372DD4}" dt="2021-12-10T12:08:02.501" v="923" actId="26606"/>
          <ac:spMkLst>
            <pc:docMk/>
            <pc:sldMk cId="1513653523" sldId="263"/>
            <ac:spMk id="19" creationId="{4AF5BEDD-44A7-49B9-B309-A1C510C3D31D}"/>
          </ac:spMkLst>
        </pc:spChg>
        <pc:spChg chg="add del mod">
          <ac:chgData name="Nodžáková Ivona" userId="a56e270d-ed86-41cc-bb5d-892e35b993c4" providerId="ADAL" clId="{036A0C7E-09D4-48CA-9EC3-AA223A372DD4}" dt="2021-12-10T12:48:19.637" v="979"/>
          <ac:spMkLst>
            <pc:docMk/>
            <pc:sldMk cId="1513653523" sldId="263"/>
            <ac:spMk id="20" creationId="{A3B2F4C2-75F9-4AAF-8745-9AA8052B100A}"/>
          </ac:spMkLst>
        </pc:spChg>
        <pc:spChg chg="add del mod">
          <ac:chgData name="Nodžáková Ivona" userId="a56e270d-ed86-41cc-bb5d-892e35b993c4" providerId="ADAL" clId="{036A0C7E-09D4-48CA-9EC3-AA223A372DD4}" dt="2021-12-10T12:48:36.872" v="985" actId="478"/>
          <ac:spMkLst>
            <pc:docMk/>
            <pc:sldMk cId="1513653523" sldId="263"/>
            <ac:spMk id="21" creationId="{A659A5EE-A4AD-4DD6-9B22-939F17691064}"/>
          </ac:spMkLst>
        </pc:spChg>
        <pc:spChg chg="add del mod">
          <ac:chgData name="Nodžáková Ivona" userId="a56e270d-ed86-41cc-bb5d-892e35b993c4" providerId="ADAL" clId="{036A0C7E-09D4-48CA-9EC3-AA223A372DD4}" dt="2021-12-10T12:07:36.882" v="919" actId="26606"/>
          <ac:spMkLst>
            <pc:docMk/>
            <pc:sldMk cId="1513653523" sldId="263"/>
            <ac:spMk id="22" creationId="{A3B2F4C2-75F9-4AAF-8745-9AA8052B100A}"/>
          </ac:spMkLst>
        </pc:spChg>
        <pc:spChg chg="add del mod">
          <ac:chgData name="Nodžáková Ivona" userId="a56e270d-ed86-41cc-bb5d-892e35b993c4" providerId="ADAL" clId="{036A0C7E-09D4-48CA-9EC3-AA223A372DD4}" dt="2021-12-10T12:07:36.882" v="919" actId="26606"/>
          <ac:spMkLst>
            <pc:docMk/>
            <pc:sldMk cId="1513653523" sldId="263"/>
            <ac:spMk id="24" creationId="{A659A5EE-A4AD-4DD6-9B22-939F17691064}"/>
          </ac:spMkLst>
        </pc:spChg>
        <pc:picChg chg="add mod ord">
          <ac:chgData name="Nodžáková Ivona" userId="a56e270d-ed86-41cc-bb5d-892e35b993c4" providerId="ADAL" clId="{036A0C7E-09D4-48CA-9EC3-AA223A372DD4}" dt="2021-12-10T12:50:40.339" v="993" actId="700"/>
          <ac:picMkLst>
            <pc:docMk/>
            <pc:sldMk cId="1513653523" sldId="263"/>
            <ac:picMk id="5" creationId="{C849F8C0-BB44-464A-95CD-AF750D31121A}"/>
          </ac:picMkLst>
        </pc:picChg>
      </pc:sldChg>
      <pc:sldChg chg="addSp delSp modSp new mod modClrScheme chgLayout">
        <pc:chgData name="Nodžáková Ivona" userId="a56e270d-ed86-41cc-bb5d-892e35b993c4" providerId="ADAL" clId="{036A0C7E-09D4-48CA-9EC3-AA223A372DD4}" dt="2021-12-10T14:20:40.783" v="1723" actId="1076"/>
        <pc:sldMkLst>
          <pc:docMk/>
          <pc:sldMk cId="690778172" sldId="264"/>
        </pc:sldMkLst>
        <pc:spChg chg="del mod ord">
          <ac:chgData name="Nodžáková Ivona" userId="a56e270d-ed86-41cc-bb5d-892e35b993c4" providerId="ADAL" clId="{036A0C7E-09D4-48CA-9EC3-AA223A372DD4}" dt="2021-12-10T12:50:53.356" v="995" actId="700"/>
          <ac:spMkLst>
            <pc:docMk/>
            <pc:sldMk cId="690778172" sldId="264"/>
            <ac:spMk id="2" creationId="{E0071330-E468-469B-8DD5-86A169A1C83F}"/>
          </ac:spMkLst>
        </pc:spChg>
        <pc:spChg chg="del mod ord">
          <ac:chgData name="Nodžáková Ivona" userId="a56e270d-ed86-41cc-bb5d-892e35b993c4" providerId="ADAL" clId="{036A0C7E-09D4-48CA-9EC3-AA223A372DD4}" dt="2021-12-10T12:50:53.356" v="995" actId="700"/>
          <ac:spMkLst>
            <pc:docMk/>
            <pc:sldMk cId="690778172" sldId="264"/>
            <ac:spMk id="3" creationId="{BB81C50B-191E-4D21-ADB8-05949FA0D808}"/>
          </ac:spMkLst>
        </pc:spChg>
        <pc:spChg chg="del">
          <ac:chgData name="Nodžáková Ivona" userId="a56e270d-ed86-41cc-bb5d-892e35b993c4" providerId="ADAL" clId="{036A0C7E-09D4-48CA-9EC3-AA223A372DD4}" dt="2021-12-10T12:50:53.356" v="995" actId="700"/>
          <ac:spMkLst>
            <pc:docMk/>
            <pc:sldMk cId="690778172" sldId="264"/>
            <ac:spMk id="4" creationId="{3834AE57-53E6-470B-A561-794A0A3EDBCF}"/>
          </ac:spMkLst>
        </pc:spChg>
        <pc:spChg chg="del">
          <ac:chgData name="Nodžáková Ivona" userId="a56e270d-ed86-41cc-bb5d-892e35b993c4" providerId="ADAL" clId="{036A0C7E-09D4-48CA-9EC3-AA223A372DD4}" dt="2021-12-10T12:50:53.356" v="995" actId="700"/>
          <ac:spMkLst>
            <pc:docMk/>
            <pc:sldMk cId="690778172" sldId="264"/>
            <ac:spMk id="5" creationId="{CFBEA58B-D873-4D86-A8ED-D2CC002768D4}"/>
          </ac:spMkLst>
        </pc:spChg>
        <pc:spChg chg="mod ord">
          <ac:chgData name="Nodžáková Ivona" userId="a56e270d-ed86-41cc-bb5d-892e35b993c4" providerId="ADAL" clId="{036A0C7E-09D4-48CA-9EC3-AA223A372DD4}" dt="2021-12-10T13:12:52.912" v="1058" actId="26606"/>
          <ac:spMkLst>
            <pc:docMk/>
            <pc:sldMk cId="690778172" sldId="264"/>
            <ac:spMk id="6" creationId="{19DC8EF0-37D8-4695-939E-20FCE79D7F83}"/>
          </ac:spMkLst>
        </pc:spChg>
        <pc:spChg chg="add mod ord">
          <ac:chgData name="Nodžáková Ivona" userId="a56e270d-ed86-41cc-bb5d-892e35b993c4" providerId="ADAL" clId="{036A0C7E-09D4-48CA-9EC3-AA223A372DD4}" dt="2021-12-10T14:20:38.255" v="1722" actId="1076"/>
          <ac:spMkLst>
            <pc:docMk/>
            <pc:sldMk cId="690778172" sldId="264"/>
            <ac:spMk id="7" creationId="{4AD8CD52-3EBF-4D4D-8B54-6CB80C4255FF}"/>
          </ac:spMkLst>
        </pc:spChg>
        <pc:spChg chg="add mod ord">
          <ac:chgData name="Nodžáková Ivona" userId="a56e270d-ed86-41cc-bb5d-892e35b993c4" providerId="ADAL" clId="{036A0C7E-09D4-48CA-9EC3-AA223A372DD4}" dt="2021-12-10T14:20:40.783" v="1723" actId="1076"/>
          <ac:spMkLst>
            <pc:docMk/>
            <pc:sldMk cId="690778172" sldId="264"/>
            <ac:spMk id="8" creationId="{C5DC6A73-8312-4DB9-8899-835E3F932A57}"/>
          </ac:spMkLst>
        </pc:spChg>
        <pc:spChg chg="add del mod">
          <ac:chgData name="Nodžáková Ivona" userId="a56e270d-ed86-41cc-bb5d-892e35b993c4" providerId="ADAL" clId="{036A0C7E-09D4-48CA-9EC3-AA223A372DD4}" dt="2021-12-10T13:45:31.371" v="1343"/>
          <ac:spMkLst>
            <pc:docMk/>
            <pc:sldMk cId="690778172" sldId="264"/>
            <ac:spMk id="13" creationId="{CF962037-5516-44A4-AB46-E9ECC25C30D5}"/>
          </ac:spMkLst>
        </pc:spChg>
        <pc:spChg chg="add mod">
          <ac:chgData name="Nodžáková Ivona" userId="a56e270d-ed86-41cc-bb5d-892e35b993c4" providerId="ADAL" clId="{036A0C7E-09D4-48CA-9EC3-AA223A372DD4}" dt="2021-12-10T13:12:52.912" v="1058" actId="26606"/>
          <ac:spMkLst>
            <pc:docMk/>
            <pc:sldMk cId="690778172" sldId="264"/>
            <ac:spMk id="15" creationId="{C9F89552-DC65-4A05-B447-994D217CDD3A}"/>
          </ac:spMkLst>
        </pc:spChg>
        <pc:picChg chg="add mod">
          <ac:chgData name="Nodžáková Ivona" userId="a56e270d-ed86-41cc-bb5d-892e35b993c4" providerId="ADAL" clId="{036A0C7E-09D4-48CA-9EC3-AA223A372DD4}" dt="2021-12-10T13:45:31.371" v="1343"/>
          <ac:picMkLst>
            <pc:docMk/>
            <pc:sldMk cId="690778172" sldId="264"/>
            <ac:picMk id="11" creationId="{CDE6152B-5801-4389-8CF6-E3DAA51C960D}"/>
          </ac:picMkLst>
        </pc:picChg>
      </pc:sldChg>
      <pc:sldChg chg="modSp new del mod">
        <pc:chgData name="Nodžáková Ivona" userId="a56e270d-ed86-41cc-bb5d-892e35b993c4" providerId="ADAL" clId="{036A0C7E-09D4-48CA-9EC3-AA223A372DD4}" dt="2021-12-10T12:50:29.599" v="991" actId="2696"/>
        <pc:sldMkLst>
          <pc:docMk/>
          <pc:sldMk cId="1866874412" sldId="264"/>
        </pc:sldMkLst>
        <pc:spChg chg="mod">
          <ac:chgData name="Nodžáková Ivona" userId="a56e270d-ed86-41cc-bb5d-892e35b993c4" providerId="ADAL" clId="{036A0C7E-09D4-48CA-9EC3-AA223A372DD4}" dt="2021-12-10T12:48:19.733" v="980" actId="27636"/>
          <ac:spMkLst>
            <pc:docMk/>
            <pc:sldMk cId="1866874412" sldId="264"/>
            <ac:spMk id="2" creationId="{78D9C71E-D734-414F-B6BC-D5C79E4A61D3}"/>
          </ac:spMkLst>
        </pc:spChg>
      </pc:sldChg>
      <pc:sldChg chg="addSp delSp modSp new del mod modClrScheme chgLayout">
        <pc:chgData name="Nodžáková Ivona" userId="a56e270d-ed86-41cc-bb5d-892e35b993c4" providerId="ADAL" clId="{036A0C7E-09D4-48CA-9EC3-AA223A372DD4}" dt="2021-12-10T13:19:26.735" v="1126" actId="2696"/>
        <pc:sldMkLst>
          <pc:docMk/>
          <pc:sldMk cId="1371894347" sldId="265"/>
        </pc:sldMkLst>
        <pc:spChg chg="mod ord">
          <ac:chgData name="Nodžáková Ivona" userId="a56e270d-ed86-41cc-bb5d-892e35b993c4" providerId="ADAL" clId="{036A0C7E-09D4-48CA-9EC3-AA223A372DD4}" dt="2021-12-10T13:19:18.909" v="1125" actId="700"/>
          <ac:spMkLst>
            <pc:docMk/>
            <pc:sldMk cId="1371894347" sldId="265"/>
            <ac:spMk id="2" creationId="{6BCD832D-7D5C-4701-A060-17692D999BC0}"/>
          </ac:spMkLst>
        </pc:spChg>
        <pc:spChg chg="del">
          <ac:chgData name="Nodžáková Ivona" userId="a56e270d-ed86-41cc-bb5d-892e35b993c4" providerId="ADAL" clId="{036A0C7E-09D4-48CA-9EC3-AA223A372DD4}" dt="2021-12-10T13:18:30.604" v="1121"/>
          <ac:spMkLst>
            <pc:docMk/>
            <pc:sldMk cId="1371894347" sldId="265"/>
            <ac:spMk id="3" creationId="{27243977-B83F-4ED0-B6FF-777A86A6B592}"/>
          </ac:spMkLst>
        </pc:spChg>
        <pc:spChg chg="del">
          <ac:chgData name="Nodžáková Ivona" userId="a56e270d-ed86-41cc-bb5d-892e35b993c4" providerId="ADAL" clId="{036A0C7E-09D4-48CA-9EC3-AA223A372DD4}" dt="2021-12-10T13:18:43.228" v="1122" actId="700"/>
          <ac:spMkLst>
            <pc:docMk/>
            <pc:sldMk cId="1371894347" sldId="265"/>
            <ac:spMk id="4" creationId="{D7F8FB63-6311-491D-9440-616C12E17DCB}"/>
          </ac:spMkLst>
        </pc:spChg>
        <pc:spChg chg="del">
          <ac:chgData name="Nodžáková Ivona" userId="a56e270d-ed86-41cc-bb5d-892e35b993c4" providerId="ADAL" clId="{036A0C7E-09D4-48CA-9EC3-AA223A372DD4}" dt="2021-12-10T13:18:43.228" v="1122" actId="700"/>
          <ac:spMkLst>
            <pc:docMk/>
            <pc:sldMk cId="1371894347" sldId="265"/>
            <ac:spMk id="5" creationId="{581B2252-8265-4E2D-8B30-5ABB5BDE153B}"/>
          </ac:spMkLst>
        </pc:spChg>
        <pc:spChg chg="mod ord">
          <ac:chgData name="Nodžáková Ivona" userId="a56e270d-ed86-41cc-bb5d-892e35b993c4" providerId="ADAL" clId="{036A0C7E-09D4-48CA-9EC3-AA223A372DD4}" dt="2021-12-10T13:19:18.909" v="1125" actId="700"/>
          <ac:spMkLst>
            <pc:docMk/>
            <pc:sldMk cId="1371894347" sldId="265"/>
            <ac:spMk id="6" creationId="{5E1A4266-E726-460E-A4B2-9D4B4956F3B5}"/>
          </ac:spMkLst>
        </pc:spChg>
        <pc:spChg chg="add">
          <ac:chgData name="Nodžáková Ivona" userId="a56e270d-ed86-41cc-bb5d-892e35b993c4" providerId="ADAL" clId="{036A0C7E-09D4-48CA-9EC3-AA223A372DD4}" dt="2021-12-10T13:18:30.604" v="1121"/>
          <ac:spMkLst>
            <pc:docMk/>
            <pc:sldMk cId="1371894347" sldId="265"/>
            <ac:spMk id="8" creationId="{39F56AF1-65CE-405B-9979-FF11FC499312}"/>
          </ac:spMkLst>
        </pc:spChg>
        <pc:graphicFrameChg chg="add mod ord modGraphic">
          <ac:chgData name="Nodžáková Ivona" userId="a56e270d-ed86-41cc-bb5d-892e35b993c4" providerId="ADAL" clId="{036A0C7E-09D4-48CA-9EC3-AA223A372DD4}" dt="2021-12-10T13:19:18.909" v="1125" actId="700"/>
          <ac:graphicFrameMkLst>
            <pc:docMk/>
            <pc:sldMk cId="1371894347" sldId="265"/>
            <ac:graphicFrameMk id="7" creationId="{F48EFDFB-DC80-4598-ACEA-40886CBB5513}"/>
          </ac:graphicFrameMkLst>
        </pc:graphicFrameChg>
      </pc:sldChg>
      <pc:sldChg chg="addSp delSp modSp new mod modClrScheme chgLayout">
        <pc:chgData name="Nodžáková Ivona" userId="a56e270d-ed86-41cc-bb5d-892e35b993c4" providerId="ADAL" clId="{036A0C7E-09D4-48CA-9EC3-AA223A372DD4}" dt="2022-01-07T07:13:21.588" v="1753" actId="478"/>
        <pc:sldMkLst>
          <pc:docMk/>
          <pc:sldMk cId="3489533225" sldId="266"/>
        </pc:sldMkLst>
        <pc:spChg chg="mod ord">
          <ac:chgData name="Nodžáková Ivona" userId="a56e270d-ed86-41cc-bb5d-892e35b993c4" providerId="ADAL" clId="{036A0C7E-09D4-48CA-9EC3-AA223A372DD4}" dt="2021-12-10T14:20:48.717" v="1724" actId="1076"/>
          <ac:spMkLst>
            <pc:docMk/>
            <pc:sldMk cId="3489533225" sldId="266"/>
            <ac:spMk id="2" creationId="{0D7D2260-87E2-4890-BD1A-E209B70BE6FE}"/>
          </ac:spMkLst>
        </pc:spChg>
        <pc:spChg chg="mod ord">
          <ac:chgData name="Nodžáková Ivona" userId="a56e270d-ed86-41cc-bb5d-892e35b993c4" providerId="ADAL" clId="{036A0C7E-09D4-48CA-9EC3-AA223A372DD4}" dt="2022-01-07T07:13:00.241" v="1751" actId="700"/>
          <ac:spMkLst>
            <pc:docMk/>
            <pc:sldMk cId="3489533225" sldId="266"/>
            <ac:spMk id="2" creationId="{E24516ED-8E7D-4308-B792-DF58C2A908DA}"/>
          </ac:spMkLst>
        </pc:spChg>
        <pc:spChg chg="mod ord">
          <ac:chgData name="Nodžáková Ivona" userId="a56e270d-ed86-41cc-bb5d-892e35b993c4" providerId="ADAL" clId="{036A0C7E-09D4-48CA-9EC3-AA223A372DD4}" dt="2022-01-07T07:13:00.241" v="1751" actId="700"/>
          <ac:spMkLst>
            <pc:docMk/>
            <pc:sldMk cId="3489533225" sldId="266"/>
            <ac:spMk id="3" creationId="{4E25ED6B-0170-4A4B-8B4C-BC0B56FED278}"/>
          </ac:spMkLst>
        </pc:spChg>
        <pc:spChg chg="del mod ord">
          <ac:chgData name="Nodžáková Ivona" userId="a56e270d-ed86-41cc-bb5d-892e35b993c4" providerId="ADAL" clId="{036A0C7E-09D4-48CA-9EC3-AA223A372DD4}" dt="2021-12-10T13:25:26.445" v="1229" actId="478"/>
          <ac:spMkLst>
            <pc:docMk/>
            <pc:sldMk cId="3489533225" sldId="266"/>
            <ac:spMk id="4" creationId="{C5D5CD84-E7DC-45F7-9F4A-702965B70F5E}"/>
          </ac:spMkLst>
        </pc:spChg>
        <pc:spChg chg="add del mod">
          <ac:chgData name="Nodžáková Ivona" userId="a56e270d-ed86-41cc-bb5d-892e35b993c4" providerId="ADAL" clId="{036A0C7E-09D4-48CA-9EC3-AA223A372DD4}" dt="2021-12-10T13:20:47.604" v="1195"/>
          <ac:spMkLst>
            <pc:docMk/>
            <pc:sldMk cId="3489533225" sldId="266"/>
            <ac:spMk id="6" creationId="{76BA48CC-A8AC-4668-9D26-BF762A38DB92}"/>
          </ac:spMkLst>
        </pc:spChg>
        <pc:spChg chg="add del mod ord">
          <ac:chgData name="Nodžáková Ivona" userId="a56e270d-ed86-41cc-bb5d-892e35b993c4" providerId="ADAL" clId="{036A0C7E-09D4-48CA-9EC3-AA223A372DD4}" dt="2022-01-07T07:13:21.588" v="1753" actId="478"/>
          <ac:spMkLst>
            <pc:docMk/>
            <pc:sldMk cId="3489533225" sldId="266"/>
            <ac:spMk id="9" creationId="{007F63A4-64E6-4535-BABD-F3C16F85810A}"/>
          </ac:spMkLst>
        </pc:spChg>
        <pc:spChg chg="add del mod ord">
          <ac:chgData name="Nodžáková Ivona" userId="a56e270d-ed86-41cc-bb5d-892e35b993c4" providerId="ADAL" clId="{036A0C7E-09D4-48CA-9EC3-AA223A372DD4}" dt="2021-12-10T13:38:43.778" v="1328" actId="478"/>
          <ac:spMkLst>
            <pc:docMk/>
            <pc:sldMk cId="3489533225" sldId="266"/>
            <ac:spMk id="10" creationId="{3F6CC446-81F8-4663-BE47-C04E8BA6511D}"/>
          </ac:spMkLst>
        </pc:spChg>
        <pc:graphicFrameChg chg="add del mod">
          <ac:chgData name="Nodžáková Ivona" userId="a56e270d-ed86-41cc-bb5d-892e35b993c4" providerId="ADAL" clId="{036A0C7E-09D4-48CA-9EC3-AA223A372DD4}" dt="2021-12-10T13:20:47.604" v="1195"/>
          <ac:graphicFrameMkLst>
            <pc:docMk/>
            <pc:sldMk cId="3489533225" sldId="266"/>
            <ac:graphicFrameMk id="5" creationId="{DA0DA46A-44DA-4BD4-89AE-2E3CEBF08549}"/>
          </ac:graphicFrameMkLst>
        </pc:graphicFrameChg>
        <pc:graphicFrameChg chg="add mod modGraphic">
          <ac:chgData name="Nodžáková Ivona" userId="a56e270d-ed86-41cc-bb5d-892e35b993c4" providerId="ADAL" clId="{036A0C7E-09D4-48CA-9EC3-AA223A372DD4}" dt="2021-12-10T14:21:02.657" v="1726" actId="1076"/>
          <ac:graphicFrameMkLst>
            <pc:docMk/>
            <pc:sldMk cId="3489533225" sldId="266"/>
            <ac:graphicFrameMk id="7" creationId="{900B12BB-AB6E-4ED0-AE26-3A45CE0C1921}"/>
          </ac:graphicFrameMkLst>
        </pc:graphicFrameChg>
        <pc:picChg chg="add mod">
          <ac:chgData name="Nodžáková Ivona" userId="a56e270d-ed86-41cc-bb5d-892e35b993c4" providerId="ADAL" clId="{036A0C7E-09D4-48CA-9EC3-AA223A372DD4}" dt="2022-01-07T07:12:23.831" v="1749" actId="1076"/>
          <ac:picMkLst>
            <pc:docMk/>
            <pc:sldMk cId="3489533225" sldId="266"/>
            <ac:picMk id="8" creationId="{6C7D2734-FEB5-4A0A-A22A-9D3C9F4F8883}"/>
          </ac:picMkLst>
        </pc:picChg>
        <pc:picChg chg="add del mod">
          <ac:chgData name="Nodžáková Ivona" userId="a56e270d-ed86-41cc-bb5d-892e35b993c4" providerId="ADAL" clId="{036A0C7E-09D4-48CA-9EC3-AA223A372DD4}" dt="2021-12-10T13:41:23.765" v="1342" actId="478"/>
          <ac:picMkLst>
            <pc:docMk/>
            <pc:sldMk cId="3489533225" sldId="266"/>
            <ac:picMk id="3075" creationId="{40626CD1-71C2-4AA4-9C33-20F820FD2700}"/>
          </ac:picMkLst>
        </pc:picChg>
      </pc:sldChg>
      <pc:sldChg chg="addSp delSp modSp new del">
        <pc:chgData name="Nodžáková Ivona" userId="a56e270d-ed86-41cc-bb5d-892e35b993c4" providerId="ADAL" clId="{036A0C7E-09D4-48CA-9EC3-AA223A372DD4}" dt="2021-12-10T14:02:05.724" v="1640" actId="2696"/>
        <pc:sldMkLst>
          <pc:docMk/>
          <pc:sldMk cId="1707297840" sldId="267"/>
        </pc:sldMkLst>
        <pc:spChg chg="del">
          <ac:chgData name="Nodžáková Ivona" userId="a56e270d-ed86-41cc-bb5d-892e35b993c4" providerId="ADAL" clId="{036A0C7E-09D4-48CA-9EC3-AA223A372DD4}" dt="2021-12-10T13:41:17.461" v="1341"/>
          <ac:spMkLst>
            <pc:docMk/>
            <pc:sldMk cId="1707297840" sldId="267"/>
            <ac:spMk id="3" creationId="{6E50A112-12DA-428F-BF51-D387DE8BF7DC}"/>
          </ac:spMkLst>
        </pc:spChg>
        <pc:spChg chg="add mod">
          <ac:chgData name="Nodžáková Ivona" userId="a56e270d-ed86-41cc-bb5d-892e35b993c4" providerId="ADAL" clId="{036A0C7E-09D4-48CA-9EC3-AA223A372DD4}" dt="2021-12-10T13:45:51.547" v="1344" actId="478"/>
          <ac:spMkLst>
            <pc:docMk/>
            <pc:sldMk cId="1707297840" sldId="267"/>
            <ac:spMk id="8" creationId="{C065C1E3-CE70-407E-8968-E0F955D02BFF}"/>
          </ac:spMkLst>
        </pc:spChg>
        <pc:picChg chg="add del mod">
          <ac:chgData name="Nodžáková Ivona" userId="a56e270d-ed86-41cc-bb5d-892e35b993c4" providerId="ADAL" clId="{036A0C7E-09D4-48CA-9EC3-AA223A372DD4}" dt="2021-12-10T13:45:51.547" v="1344" actId="478"/>
          <ac:picMkLst>
            <pc:docMk/>
            <pc:sldMk cId="1707297840" sldId="267"/>
            <ac:picMk id="7" creationId="{2412914F-69C6-44C6-9170-26F3B423BB7E}"/>
          </ac:picMkLst>
        </pc:picChg>
      </pc:sldChg>
      <pc:sldChg chg="addSp delSp modSp new mod modClrScheme chgLayout">
        <pc:chgData name="Nodžáková Ivona" userId="a56e270d-ed86-41cc-bb5d-892e35b993c4" providerId="ADAL" clId="{036A0C7E-09D4-48CA-9EC3-AA223A372DD4}" dt="2021-12-10T14:21:29.356" v="1731" actId="255"/>
        <pc:sldMkLst>
          <pc:docMk/>
          <pc:sldMk cId="693553523" sldId="268"/>
        </pc:sldMkLst>
        <pc:spChg chg="mod ord">
          <ac:chgData name="Nodžáková Ivona" userId="a56e270d-ed86-41cc-bb5d-892e35b993c4" providerId="ADAL" clId="{036A0C7E-09D4-48CA-9EC3-AA223A372DD4}" dt="2021-12-10T14:21:29.356" v="1731" actId="255"/>
          <ac:spMkLst>
            <pc:docMk/>
            <pc:sldMk cId="693553523" sldId="268"/>
            <ac:spMk id="2" creationId="{06169DC5-3DC8-4FC5-ACC7-0E4852270DBC}"/>
          </ac:spMkLst>
        </pc:spChg>
        <pc:spChg chg="del mod ord">
          <ac:chgData name="Nodžáková Ivona" userId="a56e270d-ed86-41cc-bb5d-892e35b993c4" providerId="ADAL" clId="{036A0C7E-09D4-48CA-9EC3-AA223A372DD4}" dt="2021-12-10T13:46:31" v="1365" actId="700"/>
          <ac:spMkLst>
            <pc:docMk/>
            <pc:sldMk cId="693553523" sldId="268"/>
            <ac:spMk id="3" creationId="{CE994940-0E5D-41B7-BDE6-5913429438B2}"/>
          </ac:spMkLst>
        </pc:spChg>
        <pc:spChg chg="del">
          <ac:chgData name="Nodžáková Ivona" userId="a56e270d-ed86-41cc-bb5d-892e35b993c4" providerId="ADAL" clId="{036A0C7E-09D4-48CA-9EC3-AA223A372DD4}" dt="2021-12-10T13:46:31" v="1365" actId="700"/>
          <ac:spMkLst>
            <pc:docMk/>
            <pc:sldMk cId="693553523" sldId="268"/>
            <ac:spMk id="4" creationId="{89F52FF7-980B-44AE-A66E-05D5A8756F81}"/>
          </ac:spMkLst>
        </pc:spChg>
        <pc:spChg chg="del">
          <ac:chgData name="Nodžáková Ivona" userId="a56e270d-ed86-41cc-bb5d-892e35b993c4" providerId="ADAL" clId="{036A0C7E-09D4-48CA-9EC3-AA223A372DD4}" dt="2021-12-10T13:46:31" v="1365" actId="700"/>
          <ac:spMkLst>
            <pc:docMk/>
            <pc:sldMk cId="693553523" sldId="268"/>
            <ac:spMk id="5" creationId="{1680D782-5A35-4706-AD43-E62942D7A313}"/>
          </ac:spMkLst>
        </pc:spChg>
        <pc:spChg chg="mod ord">
          <ac:chgData name="Nodžáková Ivona" userId="a56e270d-ed86-41cc-bb5d-892e35b993c4" providerId="ADAL" clId="{036A0C7E-09D4-48CA-9EC3-AA223A372DD4}" dt="2021-12-10T13:46:31" v="1365" actId="700"/>
          <ac:spMkLst>
            <pc:docMk/>
            <pc:sldMk cId="693553523" sldId="268"/>
            <ac:spMk id="6" creationId="{235CB397-D980-493A-BC74-67589DB6CC4B}"/>
          </ac:spMkLst>
        </pc:spChg>
        <pc:spChg chg="add mod ord">
          <ac:chgData name="Nodžáková Ivona" userId="a56e270d-ed86-41cc-bb5d-892e35b993c4" providerId="ADAL" clId="{036A0C7E-09D4-48CA-9EC3-AA223A372DD4}" dt="2021-12-10T14:18:34.728" v="1704" actId="20577"/>
          <ac:spMkLst>
            <pc:docMk/>
            <pc:sldMk cId="693553523" sldId="268"/>
            <ac:spMk id="7" creationId="{45660FA1-2551-444B-8DB9-E6F4934C36DD}"/>
          </ac:spMkLst>
        </pc:spChg>
      </pc:sldChg>
      <pc:sldChg chg="new">
        <pc:chgData name="Nodžáková Ivona" userId="a56e270d-ed86-41cc-bb5d-892e35b993c4" providerId="ADAL" clId="{036A0C7E-09D4-48CA-9EC3-AA223A372DD4}" dt="2021-12-10T14:02:12.922" v="1641" actId="680"/>
        <pc:sldMkLst>
          <pc:docMk/>
          <pc:sldMk cId="3675678787" sldId="269"/>
        </pc:sldMkLst>
      </pc:sldChg>
      <pc:sldMasterChg chg="modSp modSldLayout">
        <pc:chgData name="Nodžáková Ivona" userId="a56e270d-ed86-41cc-bb5d-892e35b993c4" providerId="ADAL" clId="{036A0C7E-09D4-48CA-9EC3-AA223A372DD4}" dt="2022-01-06T12:21:54.525" v="1743" actId="255"/>
        <pc:sldMasterMkLst>
          <pc:docMk/>
          <pc:sldMasterMk cId="1787665204" sldId="2147483672"/>
        </pc:sldMasterMkLst>
        <pc:spChg chg="mod">
          <ac:chgData name="Nodžáková Ivona" userId="a56e270d-ed86-41cc-bb5d-892e35b993c4" providerId="ADAL" clId="{036A0C7E-09D4-48CA-9EC3-AA223A372DD4}" dt="2022-01-06T12:21:54.525" v="1743" actId="255"/>
          <ac:spMkLst>
            <pc:docMk/>
            <pc:sldMasterMk cId="1787665204" sldId="2147483672"/>
            <ac:spMk id="7" creationId="{57193F63-F242-4F6B-BA07-FC06EF7D15B4}"/>
          </ac:spMkLst>
        </pc:spChg>
        <pc:sldLayoutChg chg="modSp mod">
          <pc:chgData name="Nodžáková Ivona" userId="a56e270d-ed86-41cc-bb5d-892e35b993c4" providerId="ADAL" clId="{036A0C7E-09D4-48CA-9EC3-AA223A372DD4}" dt="2022-01-06T12:20:56.475" v="1734" actId="255"/>
          <pc:sldLayoutMkLst>
            <pc:docMk/>
            <pc:sldMasterMk cId="1787665204" sldId="2147483672"/>
            <pc:sldLayoutMk cId="216032976" sldId="2147483674"/>
          </pc:sldLayoutMkLst>
          <pc:spChg chg="mod">
            <ac:chgData name="Nodžáková Ivona" userId="a56e270d-ed86-41cc-bb5d-892e35b993c4" providerId="ADAL" clId="{036A0C7E-09D4-48CA-9EC3-AA223A372DD4}" dt="2022-01-06T12:20:56.475" v="1734" actId="255"/>
            <ac:spMkLst>
              <pc:docMk/>
              <pc:sldMasterMk cId="1787665204" sldId="2147483672"/>
              <pc:sldLayoutMk cId="216032976" sldId="2147483674"/>
              <ac:spMk id="6" creationId="{8B4B78FC-8D0B-4213-A420-6CEEFBC111C2}"/>
            </ac:spMkLst>
          </pc:spChg>
        </pc:sldLayoutChg>
        <pc:sldLayoutChg chg="modSp mod">
          <pc:chgData name="Nodžáková Ivona" userId="a56e270d-ed86-41cc-bb5d-892e35b993c4" providerId="ADAL" clId="{036A0C7E-09D4-48CA-9EC3-AA223A372DD4}" dt="2022-01-06T12:21:02.370" v="1735" actId="255"/>
          <pc:sldLayoutMkLst>
            <pc:docMk/>
            <pc:sldMasterMk cId="1787665204" sldId="2147483672"/>
            <pc:sldLayoutMk cId="3668563139" sldId="2147483675"/>
          </pc:sldLayoutMkLst>
          <pc:spChg chg="mod">
            <ac:chgData name="Nodžáková Ivona" userId="a56e270d-ed86-41cc-bb5d-892e35b993c4" providerId="ADAL" clId="{036A0C7E-09D4-48CA-9EC3-AA223A372DD4}" dt="2022-01-06T12:21:02.370" v="1735" actId="255"/>
            <ac:spMkLst>
              <pc:docMk/>
              <pc:sldMasterMk cId="1787665204" sldId="2147483672"/>
              <pc:sldLayoutMk cId="3668563139" sldId="2147483675"/>
              <ac:spMk id="8" creationId="{8275F84D-8AAD-4BE2-A553-49D8CAAF28AC}"/>
            </ac:spMkLst>
          </pc:spChg>
        </pc:sldLayoutChg>
        <pc:sldLayoutChg chg="modSp">
          <pc:chgData name="Nodžáková Ivona" userId="a56e270d-ed86-41cc-bb5d-892e35b993c4" providerId="ADAL" clId="{036A0C7E-09D4-48CA-9EC3-AA223A372DD4}" dt="2022-01-06T12:21:06.691" v="1736" actId="255"/>
          <pc:sldLayoutMkLst>
            <pc:docMk/>
            <pc:sldMasterMk cId="1787665204" sldId="2147483672"/>
            <pc:sldLayoutMk cId="3443411618" sldId="2147483676"/>
          </pc:sldLayoutMkLst>
          <pc:spChg chg="mod">
            <ac:chgData name="Nodžáková Ivona" userId="a56e270d-ed86-41cc-bb5d-892e35b993c4" providerId="ADAL" clId="{036A0C7E-09D4-48CA-9EC3-AA223A372DD4}" dt="2022-01-06T12:21:06.691" v="1736" actId="255"/>
            <ac:spMkLst>
              <pc:docMk/>
              <pc:sldMasterMk cId="1787665204" sldId="2147483672"/>
              <pc:sldLayoutMk cId="3443411618" sldId="2147483676"/>
              <ac:spMk id="8" creationId="{226BAD10-F4BD-4631-A6A2-FB55EB66A0D9}"/>
            </ac:spMkLst>
          </pc:spChg>
        </pc:sldLayoutChg>
        <pc:sldLayoutChg chg="modSp">
          <pc:chgData name="Nodžáková Ivona" userId="a56e270d-ed86-41cc-bb5d-892e35b993c4" providerId="ADAL" clId="{036A0C7E-09D4-48CA-9EC3-AA223A372DD4}" dt="2022-01-06T12:21:10.621" v="1737" actId="255"/>
          <pc:sldLayoutMkLst>
            <pc:docMk/>
            <pc:sldMasterMk cId="1787665204" sldId="2147483672"/>
            <pc:sldLayoutMk cId="1877456107" sldId="2147483677"/>
          </pc:sldLayoutMkLst>
          <pc:spChg chg="mod">
            <ac:chgData name="Nodžáková Ivona" userId="a56e270d-ed86-41cc-bb5d-892e35b993c4" providerId="ADAL" clId="{036A0C7E-09D4-48CA-9EC3-AA223A372DD4}" dt="2022-01-06T12:21:10.621" v="1737" actId="255"/>
            <ac:spMkLst>
              <pc:docMk/>
              <pc:sldMasterMk cId="1787665204" sldId="2147483672"/>
              <pc:sldLayoutMk cId="1877456107" sldId="2147483677"/>
              <ac:spMk id="8" creationId="{B662301A-4E30-446D-A484-5A00E132DDF1}"/>
            </ac:spMkLst>
          </pc:spChg>
        </pc:sldLayoutChg>
        <pc:sldLayoutChg chg="modSp">
          <pc:chgData name="Nodžáková Ivona" userId="a56e270d-ed86-41cc-bb5d-892e35b993c4" providerId="ADAL" clId="{036A0C7E-09D4-48CA-9EC3-AA223A372DD4}" dt="2022-01-06T12:21:14.899" v="1738" actId="255"/>
          <pc:sldLayoutMkLst>
            <pc:docMk/>
            <pc:sldMasterMk cId="1787665204" sldId="2147483672"/>
            <pc:sldLayoutMk cId="3764876854" sldId="2147483678"/>
          </pc:sldLayoutMkLst>
          <pc:spChg chg="mod">
            <ac:chgData name="Nodžáková Ivona" userId="a56e270d-ed86-41cc-bb5d-892e35b993c4" providerId="ADAL" clId="{036A0C7E-09D4-48CA-9EC3-AA223A372DD4}" dt="2022-01-06T12:21:14.899" v="1738" actId="255"/>
            <ac:spMkLst>
              <pc:docMk/>
              <pc:sldMasterMk cId="1787665204" sldId="2147483672"/>
              <pc:sldLayoutMk cId="3764876854" sldId="2147483678"/>
              <ac:spMk id="5" creationId="{4B1D701B-96E8-4040-B48E-D21E34B26782}"/>
            </ac:spMkLst>
          </pc:spChg>
        </pc:sldLayoutChg>
        <pc:sldLayoutChg chg="modSp">
          <pc:chgData name="Nodžáková Ivona" userId="a56e270d-ed86-41cc-bb5d-892e35b993c4" providerId="ADAL" clId="{036A0C7E-09D4-48CA-9EC3-AA223A372DD4}" dt="2022-01-06T12:21:27.195" v="1740" actId="255"/>
          <pc:sldLayoutMkLst>
            <pc:docMk/>
            <pc:sldMasterMk cId="1787665204" sldId="2147483672"/>
            <pc:sldLayoutMk cId="1287419651" sldId="2147483679"/>
          </pc:sldLayoutMkLst>
          <pc:spChg chg="mod">
            <ac:chgData name="Nodžáková Ivona" userId="a56e270d-ed86-41cc-bb5d-892e35b993c4" providerId="ADAL" clId="{036A0C7E-09D4-48CA-9EC3-AA223A372DD4}" dt="2022-01-06T12:21:27.195" v="1740" actId="255"/>
            <ac:spMkLst>
              <pc:docMk/>
              <pc:sldMasterMk cId="1787665204" sldId="2147483672"/>
              <pc:sldLayoutMk cId="1287419651" sldId="2147483679"/>
              <ac:spMk id="5" creationId="{8B072FF3-4E07-4267-9B78-94E2445F4C01}"/>
            </ac:spMkLst>
          </pc:spChg>
        </pc:sldLayoutChg>
        <pc:sldLayoutChg chg="modSp">
          <pc:chgData name="Nodžáková Ivona" userId="a56e270d-ed86-41cc-bb5d-892e35b993c4" providerId="ADAL" clId="{036A0C7E-09D4-48CA-9EC3-AA223A372DD4}" dt="2022-01-06T12:21:22.859" v="1739" actId="255"/>
          <pc:sldLayoutMkLst>
            <pc:docMk/>
            <pc:sldMasterMk cId="1787665204" sldId="2147483672"/>
            <pc:sldLayoutMk cId="1991731229" sldId="2147483680"/>
          </pc:sldLayoutMkLst>
          <pc:spChg chg="mod">
            <ac:chgData name="Nodžáková Ivona" userId="a56e270d-ed86-41cc-bb5d-892e35b993c4" providerId="ADAL" clId="{036A0C7E-09D4-48CA-9EC3-AA223A372DD4}" dt="2022-01-06T12:21:22.859" v="1739" actId="255"/>
            <ac:spMkLst>
              <pc:docMk/>
              <pc:sldMasterMk cId="1787665204" sldId="2147483672"/>
              <pc:sldLayoutMk cId="1991731229" sldId="2147483680"/>
              <ac:spMk id="6" creationId="{46562BDD-583B-4A65-88DB-92851E74FCFD}"/>
            </ac:spMkLst>
          </pc:spChg>
        </pc:sldLayoutChg>
        <pc:sldLayoutChg chg="modSp">
          <pc:chgData name="Nodžáková Ivona" userId="a56e270d-ed86-41cc-bb5d-892e35b993c4" providerId="ADAL" clId="{036A0C7E-09D4-48CA-9EC3-AA223A372DD4}" dt="2022-01-06T12:21:32.203" v="1741" actId="255"/>
          <pc:sldLayoutMkLst>
            <pc:docMk/>
            <pc:sldMasterMk cId="1787665204" sldId="2147483672"/>
            <pc:sldLayoutMk cId="3898085239" sldId="2147483681"/>
          </pc:sldLayoutMkLst>
          <pc:spChg chg="mod">
            <ac:chgData name="Nodžáková Ivona" userId="a56e270d-ed86-41cc-bb5d-892e35b993c4" providerId="ADAL" clId="{036A0C7E-09D4-48CA-9EC3-AA223A372DD4}" dt="2022-01-06T12:21:32.203" v="1741" actId="255"/>
            <ac:spMkLst>
              <pc:docMk/>
              <pc:sldMasterMk cId="1787665204" sldId="2147483672"/>
              <pc:sldLayoutMk cId="3898085239" sldId="2147483681"/>
              <ac:spMk id="3" creationId="{C9CD2B60-8F01-48EF-9690-C43B47004FE9}"/>
            </ac:spMkLst>
          </pc:spChg>
        </pc:sldLayoutChg>
        <pc:sldLayoutChg chg="delSp modSp">
          <pc:chgData name="Nodžáková Ivona" userId="a56e270d-ed86-41cc-bb5d-892e35b993c4" providerId="ADAL" clId="{036A0C7E-09D4-48CA-9EC3-AA223A372DD4}" dt="2022-01-06T12:21:39.563" v="1742" actId="255"/>
          <pc:sldLayoutMkLst>
            <pc:docMk/>
            <pc:sldMasterMk cId="1787665204" sldId="2147483672"/>
            <pc:sldLayoutMk cId="2268364956" sldId="2147483684"/>
          </pc:sldLayoutMkLst>
          <pc:spChg chg="mod">
            <ac:chgData name="Nodžáková Ivona" userId="a56e270d-ed86-41cc-bb5d-892e35b993c4" providerId="ADAL" clId="{036A0C7E-09D4-48CA-9EC3-AA223A372DD4}" dt="2022-01-06T12:21:39.563" v="1742" actId="255"/>
            <ac:spMkLst>
              <pc:docMk/>
              <pc:sldMasterMk cId="1787665204" sldId="2147483672"/>
              <pc:sldLayoutMk cId="2268364956" sldId="2147483684"/>
              <ac:spMk id="6" creationId="{00000000-0000-0000-0000-000000000000}"/>
            </ac:spMkLst>
          </pc:spChg>
          <pc:spChg chg="del">
            <ac:chgData name="Nodžáková Ivona" userId="a56e270d-ed86-41cc-bb5d-892e35b993c4" providerId="ADAL" clId="{036A0C7E-09D4-48CA-9EC3-AA223A372DD4}" dt="2021-12-10T10:53:09.643" v="0"/>
            <ac:spMkLst>
              <pc:docMk/>
              <pc:sldMasterMk cId="1787665204" sldId="2147483672"/>
              <pc:sldLayoutMk cId="2268364956" sldId="2147483684"/>
              <ac:spMk id="10" creationId="{00000000-0000-0000-0000-000000000000}"/>
            </ac:spMkLst>
          </pc:spChg>
          <pc:spChg chg="del">
            <ac:chgData name="Nodžáková Ivona" userId="a56e270d-ed86-41cc-bb5d-892e35b993c4" providerId="ADAL" clId="{036A0C7E-09D4-48CA-9EC3-AA223A372DD4}" dt="2021-12-10T10:53:09.643" v="0"/>
            <ac:spMkLst>
              <pc:docMk/>
              <pc:sldMasterMk cId="1787665204" sldId="2147483672"/>
              <pc:sldLayoutMk cId="2268364956" sldId="2147483684"/>
              <ac:spMk id="11" creationId="{00000000-0000-0000-0000-000000000000}"/>
            </ac:spMkLst>
          </pc:spChg>
          <pc:cxnChg chg="del">
            <ac:chgData name="Nodžáková Ivona" userId="a56e270d-ed86-41cc-bb5d-892e35b993c4" providerId="ADAL" clId="{036A0C7E-09D4-48CA-9EC3-AA223A372DD4}" dt="2021-12-10T10:53:09.643" v="0"/>
            <ac:cxnSpMkLst>
              <pc:docMk/>
              <pc:sldMasterMk cId="1787665204" sldId="2147483672"/>
              <pc:sldLayoutMk cId="2268364956" sldId="2147483684"/>
              <ac:cxnSpMk id="8" creationId="{00000000-0000-0000-0000-000000000000}"/>
            </ac:cxnSpMkLst>
          </pc:cxnChg>
        </pc:sldLayoutChg>
      </pc:sldMasterChg>
    </pc:docChg>
  </pc:docChgLst>
  <pc:docChgLst>
    <pc:chgData name="Plachá Veronika" userId="3d4d0f66-382f-480c-acf0-84af07f74ea1" providerId="ADAL" clId="{EBA85B88-78F2-4145-9256-1712DF023265}"/>
    <pc:docChg chg="custSel addSld delSld modSld">
      <pc:chgData name="Plachá Veronika" userId="3d4d0f66-382f-480c-acf0-84af07f74ea1" providerId="ADAL" clId="{EBA85B88-78F2-4145-9256-1712DF023265}" dt="2024-01-22T14:02:48.065" v="974" actId="478"/>
      <pc:docMkLst>
        <pc:docMk/>
      </pc:docMkLst>
      <pc:sldChg chg="modSp mod">
        <pc:chgData name="Plachá Veronika" userId="3d4d0f66-382f-480c-acf0-84af07f74ea1" providerId="ADAL" clId="{EBA85B88-78F2-4145-9256-1712DF023265}" dt="2024-01-22T12:48:50.178" v="1" actId="20577"/>
        <pc:sldMkLst>
          <pc:docMk/>
          <pc:sldMk cId="4065192790" sldId="256"/>
        </pc:sldMkLst>
        <pc:spChg chg="mod">
          <ac:chgData name="Plachá Veronika" userId="3d4d0f66-382f-480c-acf0-84af07f74ea1" providerId="ADAL" clId="{EBA85B88-78F2-4145-9256-1712DF023265}" dt="2024-01-22T12:48:50.178" v="1" actId="20577"/>
          <ac:spMkLst>
            <pc:docMk/>
            <pc:sldMk cId="4065192790" sldId="256"/>
            <ac:spMk id="15" creationId="{2874D42C-0C58-4EDA-BB8E-00CBDD88B90E}"/>
          </ac:spMkLst>
        </pc:spChg>
      </pc:sldChg>
      <pc:sldChg chg="modSp mod">
        <pc:chgData name="Plachá Veronika" userId="3d4d0f66-382f-480c-acf0-84af07f74ea1" providerId="ADAL" clId="{EBA85B88-78F2-4145-9256-1712DF023265}" dt="2024-01-22T12:50:58.618" v="170" actId="27636"/>
        <pc:sldMkLst>
          <pc:docMk/>
          <pc:sldMk cId="3191288711" sldId="259"/>
        </pc:sldMkLst>
        <pc:spChg chg="mod">
          <ac:chgData name="Plachá Veronika" userId="3d4d0f66-382f-480c-acf0-84af07f74ea1" providerId="ADAL" clId="{EBA85B88-78F2-4145-9256-1712DF023265}" dt="2024-01-22T12:50:58.618" v="170" actId="27636"/>
          <ac:spMkLst>
            <pc:docMk/>
            <pc:sldMk cId="3191288711" sldId="259"/>
            <ac:spMk id="3" creationId="{7C822B4F-38EB-4E49-A8B7-9E55A5D280DC}"/>
          </ac:spMkLst>
        </pc:spChg>
      </pc:sldChg>
      <pc:sldChg chg="modSp del mod modClrScheme chgLayout">
        <pc:chgData name="Plachá Veronika" userId="3d4d0f66-382f-480c-acf0-84af07f74ea1" providerId="ADAL" clId="{EBA85B88-78F2-4145-9256-1712DF023265}" dt="2024-01-22T12:55:32.124" v="279" actId="2696"/>
        <pc:sldMkLst>
          <pc:docMk/>
          <pc:sldMk cId="967839820" sldId="260"/>
        </pc:sldMkLst>
        <pc:spChg chg="mod ord">
          <ac:chgData name="Plachá Veronika" userId="3d4d0f66-382f-480c-acf0-84af07f74ea1" providerId="ADAL" clId="{EBA85B88-78F2-4145-9256-1712DF023265}" dt="2024-01-22T12:53:38.301" v="257" actId="700"/>
          <ac:spMkLst>
            <pc:docMk/>
            <pc:sldMk cId="967839820" sldId="260"/>
            <ac:spMk id="2" creationId="{66D46590-B54D-4A94-8702-75DA2DE7C1D8}"/>
          </ac:spMkLst>
        </pc:spChg>
        <pc:spChg chg="mod ord">
          <ac:chgData name="Plachá Veronika" userId="3d4d0f66-382f-480c-acf0-84af07f74ea1" providerId="ADAL" clId="{EBA85B88-78F2-4145-9256-1712DF023265}" dt="2024-01-22T12:54:05.777" v="264" actId="21"/>
          <ac:spMkLst>
            <pc:docMk/>
            <pc:sldMk cId="967839820" sldId="260"/>
            <ac:spMk id="3" creationId="{CA266D05-2CF5-42A8-BF1D-31F14EB8B551}"/>
          </ac:spMkLst>
        </pc:spChg>
        <pc:spChg chg="mod ord">
          <ac:chgData name="Plachá Veronika" userId="3d4d0f66-382f-480c-acf0-84af07f74ea1" providerId="ADAL" clId="{EBA85B88-78F2-4145-9256-1712DF023265}" dt="2024-01-22T12:53:43.444" v="258" actId="14100"/>
          <ac:spMkLst>
            <pc:docMk/>
            <pc:sldMk cId="967839820" sldId="260"/>
            <ac:spMk id="4" creationId="{261AB022-2591-4C0A-A181-EFCFF4729BE2}"/>
          </ac:spMkLst>
        </pc:spChg>
      </pc:sldChg>
      <pc:sldChg chg="modSp mod">
        <pc:chgData name="Plachá Veronika" userId="3d4d0f66-382f-480c-acf0-84af07f74ea1" providerId="ADAL" clId="{EBA85B88-78F2-4145-9256-1712DF023265}" dt="2024-01-22T12:59:09.114" v="551" actId="108"/>
        <pc:sldMkLst>
          <pc:docMk/>
          <pc:sldMk cId="1513653523" sldId="263"/>
        </pc:sldMkLst>
        <pc:spChg chg="mod">
          <ac:chgData name="Plachá Veronika" userId="3d4d0f66-382f-480c-acf0-84af07f74ea1" providerId="ADAL" clId="{EBA85B88-78F2-4145-9256-1712DF023265}" dt="2024-01-22T12:59:09.114" v="551" actId="108"/>
          <ac:spMkLst>
            <pc:docMk/>
            <pc:sldMk cId="1513653523" sldId="263"/>
            <ac:spMk id="3" creationId="{962B24DD-C69D-4411-A325-39A32AC4A19A}"/>
          </ac:spMkLst>
        </pc:spChg>
      </pc:sldChg>
      <pc:sldChg chg="modSp mod">
        <pc:chgData name="Plachá Veronika" userId="3d4d0f66-382f-480c-acf0-84af07f74ea1" providerId="ADAL" clId="{EBA85B88-78F2-4145-9256-1712DF023265}" dt="2024-01-22T13:00:19.555" v="557" actId="20577"/>
        <pc:sldMkLst>
          <pc:docMk/>
          <pc:sldMk cId="3489533225" sldId="266"/>
        </pc:sldMkLst>
        <pc:spChg chg="mod">
          <ac:chgData name="Plachá Veronika" userId="3d4d0f66-382f-480c-acf0-84af07f74ea1" providerId="ADAL" clId="{EBA85B88-78F2-4145-9256-1712DF023265}" dt="2024-01-22T13:00:19.555" v="557" actId="20577"/>
          <ac:spMkLst>
            <pc:docMk/>
            <pc:sldMk cId="3489533225" sldId="266"/>
            <ac:spMk id="3" creationId="{4E25ED6B-0170-4A4B-8B4C-BC0B56FED278}"/>
          </ac:spMkLst>
        </pc:spChg>
        <pc:graphicFrameChg chg="modGraphic">
          <ac:chgData name="Plachá Veronika" userId="3d4d0f66-382f-480c-acf0-84af07f74ea1" providerId="ADAL" clId="{EBA85B88-78F2-4145-9256-1712DF023265}" dt="2024-01-22T13:00:12.787" v="555" actId="20577"/>
          <ac:graphicFrameMkLst>
            <pc:docMk/>
            <pc:sldMk cId="3489533225" sldId="266"/>
            <ac:graphicFrameMk id="7" creationId="{900B12BB-AB6E-4ED0-AE26-3A45CE0C1921}"/>
          </ac:graphicFrameMkLst>
        </pc:graphicFrameChg>
      </pc:sldChg>
      <pc:sldChg chg="modSp mod">
        <pc:chgData name="Plachá Veronika" userId="3d4d0f66-382f-480c-acf0-84af07f74ea1" providerId="ADAL" clId="{EBA85B88-78F2-4145-9256-1712DF023265}" dt="2024-01-22T14:00:45.768" v="970" actId="20577"/>
        <pc:sldMkLst>
          <pc:docMk/>
          <pc:sldMk cId="693553523" sldId="268"/>
        </pc:sldMkLst>
        <pc:spChg chg="mod">
          <ac:chgData name="Plachá Veronika" userId="3d4d0f66-382f-480c-acf0-84af07f74ea1" providerId="ADAL" clId="{EBA85B88-78F2-4145-9256-1712DF023265}" dt="2024-01-22T14:00:45.768" v="970" actId="20577"/>
          <ac:spMkLst>
            <pc:docMk/>
            <pc:sldMk cId="693553523" sldId="268"/>
            <ac:spMk id="7" creationId="{45660FA1-2551-444B-8DB9-E6F4934C36DD}"/>
          </ac:spMkLst>
        </pc:spChg>
      </pc:sldChg>
      <pc:sldChg chg="modSp mod">
        <pc:chgData name="Plachá Veronika" userId="3d4d0f66-382f-480c-acf0-84af07f74ea1" providerId="ADAL" clId="{EBA85B88-78F2-4145-9256-1712DF023265}" dt="2024-01-22T13:32:13.303" v="804" actId="27636"/>
        <pc:sldMkLst>
          <pc:docMk/>
          <pc:sldMk cId="1638436487" sldId="271"/>
        </pc:sldMkLst>
        <pc:spChg chg="mod">
          <ac:chgData name="Plachá Veronika" userId="3d4d0f66-382f-480c-acf0-84af07f74ea1" providerId="ADAL" clId="{EBA85B88-78F2-4145-9256-1712DF023265}" dt="2024-01-22T13:32:13.303" v="804" actId="27636"/>
          <ac:spMkLst>
            <pc:docMk/>
            <pc:sldMk cId="1638436487" sldId="271"/>
            <ac:spMk id="3" creationId="{79530266-168C-41BA-93D0-1C09318363D4}"/>
          </ac:spMkLst>
        </pc:spChg>
      </pc:sldChg>
      <pc:sldChg chg="modSp mod">
        <pc:chgData name="Plachá Veronika" userId="3d4d0f66-382f-480c-acf0-84af07f74ea1" providerId="ADAL" clId="{EBA85B88-78F2-4145-9256-1712DF023265}" dt="2024-01-22T13:30:55.426" v="768" actId="20577"/>
        <pc:sldMkLst>
          <pc:docMk/>
          <pc:sldMk cId="2459570721" sldId="272"/>
        </pc:sldMkLst>
        <pc:spChg chg="mod">
          <ac:chgData name="Plachá Veronika" userId="3d4d0f66-382f-480c-acf0-84af07f74ea1" providerId="ADAL" clId="{EBA85B88-78F2-4145-9256-1712DF023265}" dt="2024-01-22T13:30:55.426" v="768" actId="20577"/>
          <ac:spMkLst>
            <pc:docMk/>
            <pc:sldMk cId="2459570721" sldId="272"/>
            <ac:spMk id="3" creationId="{58BE04A3-E4A4-4C06-889A-0347050158F9}"/>
          </ac:spMkLst>
        </pc:spChg>
      </pc:sldChg>
      <pc:sldChg chg="del">
        <pc:chgData name="Plachá Veronika" userId="3d4d0f66-382f-480c-acf0-84af07f74ea1" providerId="ADAL" clId="{EBA85B88-78F2-4145-9256-1712DF023265}" dt="2024-01-22T13:31:06.494" v="769" actId="2696"/>
        <pc:sldMkLst>
          <pc:docMk/>
          <pc:sldMk cId="1092978508" sldId="273"/>
        </pc:sldMkLst>
      </pc:sldChg>
      <pc:sldChg chg="del">
        <pc:chgData name="Plachá Veronika" userId="3d4d0f66-382f-480c-acf0-84af07f74ea1" providerId="ADAL" clId="{EBA85B88-78F2-4145-9256-1712DF023265}" dt="2024-01-22T13:32:16.747" v="805" actId="2696"/>
        <pc:sldMkLst>
          <pc:docMk/>
          <pc:sldMk cId="4055111403" sldId="274"/>
        </pc:sldMkLst>
      </pc:sldChg>
      <pc:sldChg chg="del">
        <pc:chgData name="Plachá Veronika" userId="3d4d0f66-382f-480c-acf0-84af07f74ea1" providerId="ADAL" clId="{EBA85B88-78F2-4145-9256-1712DF023265}" dt="2024-01-22T13:32:19.692" v="806" actId="2696"/>
        <pc:sldMkLst>
          <pc:docMk/>
          <pc:sldMk cId="777665025" sldId="275"/>
        </pc:sldMkLst>
      </pc:sldChg>
      <pc:sldChg chg="delSp modSp mod">
        <pc:chgData name="Plachá Veronika" userId="3d4d0f66-382f-480c-acf0-84af07f74ea1" providerId="ADAL" clId="{EBA85B88-78F2-4145-9256-1712DF023265}" dt="2024-01-22T13:34:31.072" v="828" actId="20577"/>
        <pc:sldMkLst>
          <pc:docMk/>
          <pc:sldMk cId="3930964937" sldId="276"/>
        </pc:sldMkLst>
        <pc:spChg chg="mod">
          <ac:chgData name="Plachá Veronika" userId="3d4d0f66-382f-480c-acf0-84af07f74ea1" providerId="ADAL" clId="{EBA85B88-78F2-4145-9256-1712DF023265}" dt="2024-01-22T13:34:31.072" v="828" actId="20577"/>
          <ac:spMkLst>
            <pc:docMk/>
            <pc:sldMk cId="3930964937" sldId="276"/>
            <ac:spMk id="12" creationId="{81279E5A-A120-43F8-84C3-280BA8902567}"/>
          </ac:spMkLst>
        </pc:spChg>
        <pc:picChg chg="del">
          <ac:chgData name="Plachá Veronika" userId="3d4d0f66-382f-480c-acf0-84af07f74ea1" providerId="ADAL" clId="{EBA85B88-78F2-4145-9256-1712DF023265}" dt="2024-01-22T13:32:49.389" v="807" actId="478"/>
          <ac:picMkLst>
            <pc:docMk/>
            <pc:sldMk cId="3930964937" sldId="276"/>
            <ac:picMk id="15" creationId="{032536BC-BB54-4ABC-A329-435D14688901}"/>
          </ac:picMkLst>
        </pc:picChg>
      </pc:sldChg>
      <pc:sldChg chg="modSp mod">
        <pc:chgData name="Plachá Veronika" userId="3d4d0f66-382f-480c-acf0-84af07f74ea1" providerId="ADAL" clId="{EBA85B88-78F2-4145-9256-1712DF023265}" dt="2024-01-22T13:36:20.712" v="850" actId="20577"/>
        <pc:sldMkLst>
          <pc:docMk/>
          <pc:sldMk cId="3450867622" sldId="277"/>
        </pc:sldMkLst>
        <pc:spChg chg="mod">
          <ac:chgData name="Plachá Veronika" userId="3d4d0f66-382f-480c-acf0-84af07f74ea1" providerId="ADAL" clId="{EBA85B88-78F2-4145-9256-1712DF023265}" dt="2024-01-22T13:36:20.712" v="850" actId="20577"/>
          <ac:spMkLst>
            <pc:docMk/>
            <pc:sldMk cId="3450867622" sldId="277"/>
            <ac:spMk id="3" creationId="{19FD36E4-45D1-4B9B-811A-D161B31C2DF4}"/>
          </ac:spMkLst>
        </pc:spChg>
      </pc:sldChg>
      <pc:sldChg chg="modSp mod">
        <pc:chgData name="Plachá Veronika" userId="3d4d0f66-382f-480c-acf0-84af07f74ea1" providerId="ADAL" clId="{EBA85B88-78F2-4145-9256-1712DF023265}" dt="2024-01-22T13:37:52.276" v="851" actId="20577"/>
        <pc:sldMkLst>
          <pc:docMk/>
          <pc:sldMk cId="3032354976" sldId="279"/>
        </pc:sldMkLst>
        <pc:spChg chg="mod">
          <ac:chgData name="Plachá Veronika" userId="3d4d0f66-382f-480c-acf0-84af07f74ea1" providerId="ADAL" clId="{EBA85B88-78F2-4145-9256-1712DF023265}" dt="2024-01-22T13:37:52.276" v="851" actId="20577"/>
          <ac:spMkLst>
            <pc:docMk/>
            <pc:sldMk cId="3032354976" sldId="279"/>
            <ac:spMk id="3" creationId="{81124AC6-8FA6-4985-B678-DCD9C1C449A3}"/>
          </ac:spMkLst>
        </pc:spChg>
      </pc:sldChg>
      <pc:sldChg chg="modSp mod">
        <pc:chgData name="Plachá Veronika" userId="3d4d0f66-382f-480c-acf0-84af07f74ea1" providerId="ADAL" clId="{EBA85B88-78F2-4145-9256-1712DF023265}" dt="2024-01-22T13:42:00.671" v="925" actId="20577"/>
        <pc:sldMkLst>
          <pc:docMk/>
          <pc:sldMk cId="2476201787" sldId="281"/>
        </pc:sldMkLst>
        <pc:spChg chg="mod">
          <ac:chgData name="Plachá Veronika" userId="3d4d0f66-382f-480c-acf0-84af07f74ea1" providerId="ADAL" clId="{EBA85B88-78F2-4145-9256-1712DF023265}" dt="2024-01-22T13:42:00.671" v="925" actId="20577"/>
          <ac:spMkLst>
            <pc:docMk/>
            <pc:sldMk cId="2476201787" sldId="281"/>
            <ac:spMk id="3" creationId="{B0E24230-34B9-4829-9DCB-246637F2AD65}"/>
          </ac:spMkLst>
        </pc:spChg>
      </pc:sldChg>
      <pc:sldChg chg="modSp mod">
        <pc:chgData name="Plachá Veronika" userId="3d4d0f66-382f-480c-acf0-84af07f74ea1" providerId="ADAL" clId="{EBA85B88-78F2-4145-9256-1712DF023265}" dt="2024-01-22T13:42:27.139" v="960" actId="20577"/>
        <pc:sldMkLst>
          <pc:docMk/>
          <pc:sldMk cId="246291038" sldId="283"/>
        </pc:sldMkLst>
        <pc:spChg chg="mod">
          <ac:chgData name="Plachá Veronika" userId="3d4d0f66-382f-480c-acf0-84af07f74ea1" providerId="ADAL" clId="{EBA85B88-78F2-4145-9256-1712DF023265}" dt="2024-01-22T13:42:27.139" v="960" actId="20577"/>
          <ac:spMkLst>
            <pc:docMk/>
            <pc:sldMk cId="246291038" sldId="283"/>
            <ac:spMk id="4" creationId="{0E1A91DF-A891-4435-8C42-507E086E16E6}"/>
          </ac:spMkLst>
        </pc:spChg>
      </pc:sldChg>
      <pc:sldChg chg="delSp modSp mod">
        <pc:chgData name="Plachá Veronika" userId="3d4d0f66-382f-480c-acf0-84af07f74ea1" providerId="ADAL" clId="{EBA85B88-78F2-4145-9256-1712DF023265}" dt="2024-01-22T14:02:48.065" v="974" actId="478"/>
        <pc:sldMkLst>
          <pc:docMk/>
          <pc:sldMk cId="3101238161" sldId="285"/>
        </pc:sldMkLst>
        <pc:spChg chg="del mod">
          <ac:chgData name="Plachá Veronika" userId="3d4d0f66-382f-480c-acf0-84af07f74ea1" providerId="ADAL" clId="{EBA85B88-78F2-4145-9256-1712DF023265}" dt="2024-01-22T14:02:48.065" v="974" actId="478"/>
          <ac:spMkLst>
            <pc:docMk/>
            <pc:sldMk cId="3101238161" sldId="285"/>
            <ac:spMk id="4" creationId="{4514F5C1-3FDE-02AF-4DD9-FFFAD0D849FF}"/>
          </ac:spMkLst>
        </pc:spChg>
        <pc:spChg chg="mod">
          <ac:chgData name="Plachá Veronika" userId="3d4d0f66-382f-480c-acf0-84af07f74ea1" providerId="ADAL" clId="{EBA85B88-78F2-4145-9256-1712DF023265}" dt="2024-01-22T13:04:05.337" v="728" actId="108"/>
          <ac:spMkLst>
            <pc:docMk/>
            <pc:sldMk cId="3101238161" sldId="285"/>
            <ac:spMk id="8" creationId="{6D56CB39-F46E-CE64-7288-B8D5961790F1}"/>
          </ac:spMkLst>
        </pc:spChg>
      </pc:sldChg>
      <pc:sldChg chg="modSp new del mod">
        <pc:chgData name="Plachá Veronika" userId="3d4d0f66-382f-480c-acf0-84af07f74ea1" providerId="ADAL" clId="{EBA85B88-78F2-4145-9256-1712DF023265}" dt="2024-01-22T12:55:34.797" v="280" actId="2696"/>
        <pc:sldMkLst>
          <pc:docMk/>
          <pc:sldMk cId="1596541050" sldId="286"/>
        </pc:sldMkLst>
        <pc:spChg chg="mod">
          <ac:chgData name="Plachá Veronika" userId="3d4d0f66-382f-480c-acf0-84af07f74ea1" providerId="ADAL" clId="{EBA85B88-78F2-4145-9256-1712DF023265}" dt="2024-01-22T12:54:14.445" v="267" actId="20577"/>
          <ac:spMkLst>
            <pc:docMk/>
            <pc:sldMk cId="1596541050" sldId="286"/>
            <ac:spMk id="3" creationId="{8437D659-D216-A268-DC2B-00460B415956}"/>
          </ac:spMkLst>
        </pc:spChg>
      </pc:sldChg>
      <pc:sldChg chg="modSp add mod">
        <pc:chgData name="Plachá Veronika" userId="3d4d0f66-382f-480c-acf0-84af07f74ea1" providerId="ADAL" clId="{EBA85B88-78F2-4145-9256-1712DF023265}" dt="2024-01-22T12:58:33.407" v="550" actId="20577"/>
        <pc:sldMkLst>
          <pc:docMk/>
          <pc:sldMk cId="1967848404" sldId="287"/>
        </pc:sldMkLst>
        <pc:spChg chg="mod">
          <ac:chgData name="Plachá Veronika" userId="3d4d0f66-382f-480c-acf0-84af07f74ea1" providerId="ADAL" clId="{EBA85B88-78F2-4145-9256-1712DF023265}" dt="2024-01-22T12:58:33.407" v="550" actId="20577"/>
          <ac:spMkLst>
            <pc:docMk/>
            <pc:sldMk cId="1967848404" sldId="287"/>
            <ac:spMk id="3" creationId="{7C822B4F-38EB-4E49-A8B7-9E55A5D280DC}"/>
          </ac:spMkLst>
        </pc:spChg>
      </pc:sldChg>
    </pc:docChg>
  </pc:docChgLst>
  <pc:docChgLst>
    <pc:chgData name="Nodžáková Ivona" userId="a56e270d-ed86-41cc-bb5d-892e35b993c4" providerId="ADAL" clId="{F193A5CF-3FDC-4F86-815C-34C7FEB00F17}"/>
    <pc:docChg chg="custSel addSld modSld">
      <pc:chgData name="Nodžáková Ivona" userId="a56e270d-ed86-41cc-bb5d-892e35b993c4" providerId="ADAL" clId="{F193A5CF-3FDC-4F86-815C-34C7FEB00F17}" dt="2021-12-10T10:50:47.325" v="5"/>
      <pc:docMkLst>
        <pc:docMk/>
      </pc:docMkLst>
      <pc:sldChg chg="addSp delSp modSp new mod">
        <pc:chgData name="Nodžáková Ivona" userId="a56e270d-ed86-41cc-bb5d-892e35b993c4" providerId="ADAL" clId="{F193A5CF-3FDC-4F86-815C-34C7FEB00F17}" dt="2021-12-10T10:50:47.325" v="5"/>
        <pc:sldMkLst>
          <pc:docMk/>
          <pc:sldMk cId="4065192790" sldId="256"/>
        </pc:sldMkLst>
        <pc:spChg chg="mod">
          <ac:chgData name="Nodžáková Ivona" userId="a56e270d-ed86-41cc-bb5d-892e35b993c4" providerId="ADAL" clId="{F193A5CF-3FDC-4F86-815C-34C7FEB00F17}" dt="2021-12-10T10:50:47.325" v="5"/>
          <ac:spMkLst>
            <pc:docMk/>
            <pc:sldMk cId="4065192790" sldId="256"/>
            <ac:spMk id="2" creationId="{0C647F31-F246-4D5D-9E1C-62E0A7CC628C}"/>
          </ac:spMkLst>
        </pc:spChg>
        <pc:spChg chg="mod">
          <ac:chgData name="Nodžáková Ivona" userId="a56e270d-ed86-41cc-bb5d-892e35b993c4" providerId="ADAL" clId="{F193A5CF-3FDC-4F86-815C-34C7FEB00F17}" dt="2021-12-10T10:50:47.325" v="5"/>
          <ac:spMkLst>
            <pc:docMk/>
            <pc:sldMk cId="4065192790" sldId="256"/>
            <ac:spMk id="3" creationId="{EB9DFDED-72FB-4325-A91F-87B4D5CF4A18}"/>
          </ac:spMkLst>
        </pc:spChg>
        <pc:graphicFrameChg chg="add del mod">
          <ac:chgData name="Nodžáková Ivona" userId="a56e270d-ed86-41cc-bb5d-892e35b993c4" providerId="ADAL" clId="{F193A5CF-3FDC-4F86-815C-34C7FEB00F17}" dt="2021-12-10T10:49:15.925" v="2" actId="478"/>
          <ac:graphicFrameMkLst>
            <pc:docMk/>
            <pc:sldMk cId="4065192790" sldId="256"/>
            <ac:graphicFrameMk id="4" creationId="{FB2D2B82-32E5-4C02-9FF8-50F38C4209DA}"/>
          </ac:graphicFrameMkLst>
        </pc:graphicFrameChg>
        <pc:graphicFrameChg chg="add del mod">
          <ac:chgData name="Nodžáková Ivona" userId="a56e270d-ed86-41cc-bb5d-892e35b993c4" providerId="ADAL" clId="{F193A5CF-3FDC-4F86-815C-34C7FEB00F17}" dt="2021-12-10T10:49:41.313" v="4" actId="478"/>
          <ac:graphicFrameMkLst>
            <pc:docMk/>
            <pc:sldMk cId="4065192790" sldId="256"/>
            <ac:graphicFrameMk id="5" creationId="{797B23B1-8DB8-435D-8715-FBBD386D73B8}"/>
          </ac:graphicFrameMkLst>
        </pc:graphicFrameChg>
      </pc:sldChg>
    </pc:docChg>
  </pc:docChgLst>
  <pc:docChgLst>
    <pc:chgData name="Nodžáková Ivona" userId="a56e270d-ed86-41cc-bb5d-892e35b993c4" providerId="ADAL" clId="{1E1526EF-9967-47C9-AB7C-749F26D42D73}"/>
    <pc:docChg chg="modSld">
      <pc:chgData name="Nodžáková Ivona" userId="a56e270d-ed86-41cc-bb5d-892e35b993c4" providerId="ADAL" clId="{1E1526EF-9967-47C9-AB7C-749F26D42D73}" dt="2022-01-14T09:22:43.229" v="0" actId="20577"/>
      <pc:docMkLst>
        <pc:docMk/>
      </pc:docMkLst>
      <pc:sldChg chg="modSp mod">
        <pc:chgData name="Nodžáková Ivona" userId="a56e270d-ed86-41cc-bb5d-892e35b993c4" providerId="ADAL" clId="{1E1526EF-9967-47C9-AB7C-749F26D42D73}" dt="2022-01-14T09:22:43.229" v="0" actId="20577"/>
        <pc:sldMkLst>
          <pc:docMk/>
          <pc:sldMk cId="246291038" sldId="283"/>
        </pc:sldMkLst>
        <pc:spChg chg="mod">
          <ac:chgData name="Nodžáková Ivona" userId="a56e270d-ed86-41cc-bb5d-892e35b993c4" providerId="ADAL" clId="{1E1526EF-9967-47C9-AB7C-749F26D42D73}" dt="2022-01-14T09:22:43.229" v="0" actId="20577"/>
          <ac:spMkLst>
            <pc:docMk/>
            <pc:sldMk cId="246291038" sldId="283"/>
            <ac:spMk id="3" creationId="{B9F4EC16-2E92-4A98-9AA1-59E79D8A0D17}"/>
          </ac:spMkLst>
        </pc:spChg>
      </pc:sldChg>
    </pc:docChg>
  </pc:docChgLst>
  <pc:docChgLst>
    <pc:chgData name="Plachá Veronika" userId="3d4d0f66-382f-480c-acf0-84af07f74ea1" providerId="ADAL" clId="{8EB3A787-371F-467F-BBBB-E4BAE9658BFB}"/>
    <pc:docChg chg="undo custSel addSld delSld modSld">
      <pc:chgData name="Plachá Veronika" userId="3d4d0f66-382f-480c-acf0-84af07f74ea1" providerId="ADAL" clId="{8EB3A787-371F-467F-BBBB-E4BAE9658BFB}" dt="2023-01-17T08:20:48.934" v="2866" actId="20577"/>
      <pc:docMkLst>
        <pc:docMk/>
      </pc:docMkLst>
      <pc:sldChg chg="modSp mod">
        <pc:chgData name="Plachá Veronika" userId="3d4d0f66-382f-480c-acf0-84af07f74ea1" providerId="ADAL" clId="{8EB3A787-371F-467F-BBBB-E4BAE9658BFB}" dt="2023-01-17T06:36:20.957" v="115" actId="27636"/>
        <pc:sldMkLst>
          <pc:docMk/>
          <pc:sldMk cId="4065192790" sldId="256"/>
        </pc:sldMkLst>
        <pc:spChg chg="mod">
          <ac:chgData name="Plachá Veronika" userId="3d4d0f66-382f-480c-acf0-84af07f74ea1" providerId="ADAL" clId="{8EB3A787-371F-467F-BBBB-E4BAE9658BFB}" dt="2023-01-17T06:36:20.957" v="115" actId="27636"/>
          <ac:spMkLst>
            <pc:docMk/>
            <pc:sldMk cId="4065192790" sldId="256"/>
            <ac:spMk id="13" creationId="{107D9BBB-6E7E-401D-8302-ACCF804EF82F}"/>
          </ac:spMkLst>
        </pc:spChg>
        <pc:spChg chg="mod">
          <ac:chgData name="Plachá Veronika" userId="3d4d0f66-382f-480c-acf0-84af07f74ea1" providerId="ADAL" clId="{8EB3A787-371F-467F-BBBB-E4BAE9658BFB}" dt="2023-01-17T06:36:11.550" v="113" actId="1076"/>
          <ac:spMkLst>
            <pc:docMk/>
            <pc:sldMk cId="4065192790" sldId="256"/>
            <ac:spMk id="15" creationId="{2874D42C-0C58-4EDA-BB8E-00CBDD88B90E}"/>
          </ac:spMkLst>
        </pc:spChg>
      </pc:sldChg>
      <pc:sldChg chg="modSp mod">
        <pc:chgData name="Plachá Veronika" userId="3d4d0f66-382f-480c-acf0-84af07f74ea1" providerId="ADAL" clId="{8EB3A787-371F-467F-BBBB-E4BAE9658BFB}" dt="2023-01-17T06:36:05.109" v="112" actId="2711"/>
        <pc:sldMkLst>
          <pc:docMk/>
          <pc:sldMk cId="2764295236" sldId="257"/>
        </pc:sldMkLst>
        <pc:spChg chg="mod">
          <ac:chgData name="Plachá Veronika" userId="3d4d0f66-382f-480c-acf0-84af07f74ea1" providerId="ADAL" clId="{8EB3A787-371F-467F-BBBB-E4BAE9658BFB}" dt="2023-01-17T06:36:05.109" v="112" actId="2711"/>
          <ac:spMkLst>
            <pc:docMk/>
            <pc:sldMk cId="2764295236" sldId="257"/>
            <ac:spMk id="2" creationId="{4DF60E1D-F005-43E4-ACF0-255827849177}"/>
          </ac:spMkLst>
        </pc:spChg>
        <pc:spChg chg="mod">
          <ac:chgData name="Plachá Veronika" userId="3d4d0f66-382f-480c-acf0-84af07f74ea1" providerId="ADAL" clId="{8EB3A787-371F-467F-BBBB-E4BAE9658BFB}" dt="2023-01-17T06:35:59.378" v="111" actId="2711"/>
          <ac:spMkLst>
            <pc:docMk/>
            <pc:sldMk cId="2764295236" sldId="257"/>
            <ac:spMk id="3" creationId="{8BB74F0C-D6C1-4AF6-8A6D-D40414908C26}"/>
          </ac:spMkLst>
        </pc:spChg>
      </pc:sldChg>
      <pc:sldChg chg="modSp del mod">
        <pc:chgData name="Plachá Veronika" userId="3d4d0f66-382f-480c-acf0-84af07f74ea1" providerId="ADAL" clId="{8EB3A787-371F-467F-BBBB-E4BAE9658BFB}" dt="2023-01-17T06:34:50.027" v="81" actId="2696"/>
        <pc:sldMkLst>
          <pc:docMk/>
          <pc:sldMk cId="3112699956" sldId="258"/>
        </pc:sldMkLst>
        <pc:spChg chg="mod">
          <ac:chgData name="Plachá Veronika" userId="3d4d0f66-382f-480c-acf0-84af07f74ea1" providerId="ADAL" clId="{8EB3A787-371F-467F-BBBB-E4BAE9658BFB}" dt="2023-01-17T06:34:26.852" v="80" actId="20577"/>
          <ac:spMkLst>
            <pc:docMk/>
            <pc:sldMk cId="3112699956" sldId="258"/>
            <ac:spMk id="3" creationId="{6C1270D1-E83B-439F-B4B0-CE6CD23C41D8}"/>
          </ac:spMkLst>
        </pc:spChg>
      </pc:sldChg>
      <pc:sldChg chg="modSp mod">
        <pc:chgData name="Plachá Veronika" userId="3d4d0f66-382f-480c-acf0-84af07f74ea1" providerId="ADAL" clId="{8EB3A787-371F-467F-BBBB-E4BAE9658BFB}" dt="2023-01-17T06:38:03.065" v="172" actId="2711"/>
        <pc:sldMkLst>
          <pc:docMk/>
          <pc:sldMk cId="3191288711" sldId="259"/>
        </pc:sldMkLst>
        <pc:spChg chg="mod">
          <ac:chgData name="Plachá Veronika" userId="3d4d0f66-382f-480c-acf0-84af07f74ea1" providerId="ADAL" clId="{8EB3A787-371F-467F-BBBB-E4BAE9658BFB}" dt="2023-01-17T06:38:03.065" v="172" actId="2711"/>
          <ac:spMkLst>
            <pc:docMk/>
            <pc:sldMk cId="3191288711" sldId="259"/>
            <ac:spMk id="2" creationId="{389CA5B8-515D-453C-967E-A1E978FC6E4E}"/>
          </ac:spMkLst>
        </pc:spChg>
        <pc:spChg chg="mod">
          <ac:chgData name="Plachá Veronika" userId="3d4d0f66-382f-480c-acf0-84af07f74ea1" providerId="ADAL" clId="{8EB3A787-371F-467F-BBBB-E4BAE9658BFB}" dt="2023-01-17T06:37:58.563" v="171" actId="2711"/>
          <ac:spMkLst>
            <pc:docMk/>
            <pc:sldMk cId="3191288711" sldId="259"/>
            <ac:spMk id="3" creationId="{7C822B4F-38EB-4E49-A8B7-9E55A5D280DC}"/>
          </ac:spMkLst>
        </pc:spChg>
      </pc:sldChg>
      <pc:sldChg chg="modSp mod">
        <pc:chgData name="Plachá Veronika" userId="3d4d0f66-382f-480c-acf0-84af07f74ea1" providerId="ADAL" clId="{8EB3A787-371F-467F-BBBB-E4BAE9658BFB}" dt="2023-01-17T06:38:48.033" v="175" actId="113"/>
        <pc:sldMkLst>
          <pc:docMk/>
          <pc:sldMk cId="967839820" sldId="260"/>
        </pc:sldMkLst>
        <pc:spChg chg="mod">
          <ac:chgData name="Plachá Veronika" userId="3d4d0f66-382f-480c-acf0-84af07f74ea1" providerId="ADAL" clId="{8EB3A787-371F-467F-BBBB-E4BAE9658BFB}" dt="2023-01-17T06:38:48.033" v="175" actId="113"/>
          <ac:spMkLst>
            <pc:docMk/>
            <pc:sldMk cId="967839820" sldId="260"/>
            <ac:spMk id="3" creationId="{CA266D05-2CF5-42A8-BF1D-31F14EB8B551}"/>
          </ac:spMkLst>
        </pc:spChg>
        <pc:spChg chg="mod">
          <ac:chgData name="Plachá Veronika" userId="3d4d0f66-382f-480c-acf0-84af07f74ea1" providerId="ADAL" clId="{8EB3A787-371F-467F-BBBB-E4BAE9658BFB}" dt="2023-01-17T06:38:15.576" v="173" actId="2711"/>
          <ac:spMkLst>
            <pc:docMk/>
            <pc:sldMk cId="967839820" sldId="260"/>
            <ac:spMk id="4" creationId="{261AB022-2591-4C0A-A181-EFCFF4729BE2}"/>
          </ac:spMkLst>
        </pc:spChg>
      </pc:sldChg>
      <pc:sldChg chg="modSp mod">
        <pc:chgData name="Plachá Veronika" userId="3d4d0f66-382f-480c-acf0-84af07f74ea1" providerId="ADAL" clId="{8EB3A787-371F-467F-BBBB-E4BAE9658BFB}" dt="2023-01-17T06:39:02.160" v="177" actId="2711"/>
        <pc:sldMkLst>
          <pc:docMk/>
          <pc:sldMk cId="1513653523" sldId="263"/>
        </pc:sldMkLst>
        <pc:spChg chg="mod">
          <ac:chgData name="Plachá Veronika" userId="3d4d0f66-382f-480c-acf0-84af07f74ea1" providerId="ADAL" clId="{8EB3A787-371F-467F-BBBB-E4BAE9658BFB}" dt="2023-01-17T06:38:57.060" v="176" actId="2711"/>
          <ac:spMkLst>
            <pc:docMk/>
            <pc:sldMk cId="1513653523" sldId="263"/>
            <ac:spMk id="2" creationId="{1F30A92E-ED93-490B-AE53-0CDF499EEF5E}"/>
          </ac:spMkLst>
        </pc:spChg>
        <pc:spChg chg="mod">
          <ac:chgData name="Plachá Veronika" userId="3d4d0f66-382f-480c-acf0-84af07f74ea1" providerId="ADAL" clId="{8EB3A787-371F-467F-BBBB-E4BAE9658BFB}" dt="2023-01-17T06:39:02.160" v="177" actId="2711"/>
          <ac:spMkLst>
            <pc:docMk/>
            <pc:sldMk cId="1513653523" sldId="263"/>
            <ac:spMk id="3" creationId="{962B24DD-C69D-4411-A325-39A32AC4A19A}"/>
          </ac:spMkLst>
        </pc:spChg>
      </pc:sldChg>
      <pc:sldChg chg="modSp mod">
        <pc:chgData name="Plachá Veronika" userId="3d4d0f66-382f-480c-acf0-84af07f74ea1" providerId="ADAL" clId="{8EB3A787-371F-467F-BBBB-E4BAE9658BFB}" dt="2023-01-17T06:39:56.934" v="180" actId="20577"/>
        <pc:sldMkLst>
          <pc:docMk/>
          <pc:sldMk cId="690778172" sldId="264"/>
        </pc:sldMkLst>
        <pc:spChg chg="mod">
          <ac:chgData name="Plachá Veronika" userId="3d4d0f66-382f-480c-acf0-84af07f74ea1" providerId="ADAL" clId="{8EB3A787-371F-467F-BBBB-E4BAE9658BFB}" dt="2023-01-17T06:39:56.934" v="180" actId="20577"/>
          <ac:spMkLst>
            <pc:docMk/>
            <pc:sldMk cId="690778172" sldId="264"/>
            <ac:spMk id="8" creationId="{C5DC6A73-8312-4DB9-8899-835E3F932A57}"/>
          </ac:spMkLst>
        </pc:spChg>
      </pc:sldChg>
      <pc:sldChg chg="modSp mod">
        <pc:chgData name="Plachá Veronika" userId="3d4d0f66-382f-480c-acf0-84af07f74ea1" providerId="ADAL" clId="{8EB3A787-371F-467F-BBBB-E4BAE9658BFB}" dt="2023-01-17T06:40:47.685" v="208" actId="20577"/>
        <pc:sldMkLst>
          <pc:docMk/>
          <pc:sldMk cId="3489533225" sldId="266"/>
        </pc:sldMkLst>
        <pc:spChg chg="mod">
          <ac:chgData name="Plachá Veronika" userId="3d4d0f66-382f-480c-acf0-84af07f74ea1" providerId="ADAL" clId="{8EB3A787-371F-467F-BBBB-E4BAE9658BFB}" dt="2023-01-17T06:40:47.685" v="208" actId="20577"/>
          <ac:spMkLst>
            <pc:docMk/>
            <pc:sldMk cId="3489533225" sldId="266"/>
            <ac:spMk id="3" creationId="{4E25ED6B-0170-4A4B-8B4C-BC0B56FED278}"/>
          </ac:spMkLst>
        </pc:spChg>
        <pc:graphicFrameChg chg="modGraphic">
          <ac:chgData name="Plachá Veronika" userId="3d4d0f66-382f-480c-acf0-84af07f74ea1" providerId="ADAL" clId="{8EB3A787-371F-467F-BBBB-E4BAE9658BFB}" dt="2023-01-17T06:40:23.133" v="185" actId="20577"/>
          <ac:graphicFrameMkLst>
            <pc:docMk/>
            <pc:sldMk cId="3489533225" sldId="266"/>
            <ac:graphicFrameMk id="7" creationId="{900B12BB-AB6E-4ED0-AE26-3A45CE0C1921}"/>
          </ac:graphicFrameMkLst>
        </pc:graphicFrameChg>
      </pc:sldChg>
      <pc:sldChg chg="modSp mod">
        <pc:chgData name="Plachá Veronika" userId="3d4d0f66-382f-480c-acf0-84af07f74ea1" providerId="ADAL" clId="{8EB3A787-371F-467F-BBBB-E4BAE9658BFB}" dt="2023-01-17T06:45:00.836" v="335" actId="20577"/>
        <pc:sldMkLst>
          <pc:docMk/>
          <pc:sldMk cId="693553523" sldId="268"/>
        </pc:sldMkLst>
        <pc:spChg chg="mod">
          <ac:chgData name="Plachá Veronika" userId="3d4d0f66-382f-480c-acf0-84af07f74ea1" providerId="ADAL" clId="{8EB3A787-371F-467F-BBBB-E4BAE9658BFB}" dt="2023-01-17T06:43:06.118" v="221" actId="2711"/>
          <ac:spMkLst>
            <pc:docMk/>
            <pc:sldMk cId="693553523" sldId="268"/>
            <ac:spMk id="2" creationId="{06169DC5-3DC8-4FC5-ACC7-0E4852270DBC}"/>
          </ac:spMkLst>
        </pc:spChg>
        <pc:spChg chg="mod">
          <ac:chgData name="Plachá Veronika" userId="3d4d0f66-382f-480c-acf0-84af07f74ea1" providerId="ADAL" clId="{8EB3A787-371F-467F-BBBB-E4BAE9658BFB}" dt="2023-01-17T06:45:00.836" v="335" actId="20577"/>
          <ac:spMkLst>
            <pc:docMk/>
            <pc:sldMk cId="693553523" sldId="268"/>
            <ac:spMk id="7" creationId="{45660FA1-2551-444B-8DB9-E6F4934C36DD}"/>
          </ac:spMkLst>
        </pc:spChg>
      </pc:sldChg>
      <pc:sldChg chg="modSp mod">
        <pc:chgData name="Plachá Veronika" userId="3d4d0f66-382f-480c-acf0-84af07f74ea1" providerId="ADAL" clId="{8EB3A787-371F-467F-BBBB-E4BAE9658BFB}" dt="2023-01-17T07:05:49.092" v="1462" actId="20577"/>
        <pc:sldMkLst>
          <pc:docMk/>
          <pc:sldMk cId="3675678787" sldId="269"/>
        </pc:sldMkLst>
        <pc:spChg chg="mod">
          <ac:chgData name="Plachá Veronika" userId="3d4d0f66-382f-480c-acf0-84af07f74ea1" providerId="ADAL" clId="{8EB3A787-371F-467F-BBBB-E4BAE9658BFB}" dt="2023-01-17T07:05:49.092" v="1462" actId="20577"/>
          <ac:spMkLst>
            <pc:docMk/>
            <pc:sldMk cId="3675678787" sldId="269"/>
            <ac:spMk id="3" creationId="{DB622F09-6BA5-4C5C-BA57-868B8606781E}"/>
          </ac:spMkLst>
        </pc:spChg>
      </pc:sldChg>
      <pc:sldChg chg="modSp mod">
        <pc:chgData name="Plachá Veronika" userId="3d4d0f66-382f-480c-acf0-84af07f74ea1" providerId="ADAL" clId="{8EB3A787-371F-467F-BBBB-E4BAE9658BFB}" dt="2023-01-17T06:35:39.203" v="110" actId="20577"/>
        <pc:sldMkLst>
          <pc:docMk/>
          <pc:sldMk cId="1063186179" sldId="270"/>
        </pc:sldMkLst>
        <pc:spChg chg="mod">
          <ac:chgData name="Plachá Veronika" userId="3d4d0f66-382f-480c-acf0-84af07f74ea1" providerId="ADAL" clId="{8EB3A787-371F-467F-BBBB-E4BAE9658BFB}" dt="2023-01-17T06:35:04.932" v="85" actId="20577"/>
          <ac:spMkLst>
            <pc:docMk/>
            <pc:sldMk cId="1063186179" sldId="270"/>
            <ac:spMk id="2" creationId="{46ED1AE9-6676-4225-8CC1-BAF8608F5B5C}"/>
          </ac:spMkLst>
        </pc:spChg>
        <pc:spChg chg="mod">
          <ac:chgData name="Plachá Veronika" userId="3d4d0f66-382f-480c-acf0-84af07f74ea1" providerId="ADAL" clId="{8EB3A787-371F-467F-BBBB-E4BAE9658BFB}" dt="2023-01-17T06:35:39.203" v="110" actId="20577"/>
          <ac:spMkLst>
            <pc:docMk/>
            <pc:sldMk cId="1063186179" sldId="270"/>
            <ac:spMk id="3" creationId="{D8173286-0235-4813-BBBD-F08D2DAFE06D}"/>
          </ac:spMkLst>
        </pc:spChg>
      </pc:sldChg>
      <pc:sldChg chg="modSp mod">
        <pc:chgData name="Plachá Veronika" userId="3d4d0f66-382f-480c-acf0-84af07f74ea1" providerId="ADAL" clId="{8EB3A787-371F-467F-BBBB-E4BAE9658BFB}" dt="2023-01-17T07:21:13.464" v="1963" actId="20577"/>
        <pc:sldMkLst>
          <pc:docMk/>
          <pc:sldMk cId="1638436487" sldId="271"/>
        </pc:sldMkLst>
        <pc:spChg chg="mod">
          <ac:chgData name="Plachá Veronika" userId="3d4d0f66-382f-480c-acf0-84af07f74ea1" providerId="ADAL" clId="{8EB3A787-371F-467F-BBBB-E4BAE9658BFB}" dt="2023-01-17T07:21:13.464" v="1963" actId="20577"/>
          <ac:spMkLst>
            <pc:docMk/>
            <pc:sldMk cId="1638436487" sldId="271"/>
            <ac:spMk id="3" creationId="{79530266-168C-41BA-93D0-1C09318363D4}"/>
          </ac:spMkLst>
        </pc:spChg>
      </pc:sldChg>
      <pc:sldChg chg="modSp mod">
        <pc:chgData name="Plachá Veronika" userId="3d4d0f66-382f-480c-acf0-84af07f74ea1" providerId="ADAL" clId="{8EB3A787-371F-467F-BBBB-E4BAE9658BFB}" dt="2023-01-17T07:16:16.717" v="1922" actId="255"/>
        <pc:sldMkLst>
          <pc:docMk/>
          <pc:sldMk cId="2459570721" sldId="272"/>
        </pc:sldMkLst>
        <pc:spChg chg="mod">
          <ac:chgData name="Plachá Veronika" userId="3d4d0f66-382f-480c-acf0-84af07f74ea1" providerId="ADAL" clId="{8EB3A787-371F-467F-BBBB-E4BAE9658BFB}" dt="2023-01-17T07:16:16.717" v="1922" actId="255"/>
          <ac:spMkLst>
            <pc:docMk/>
            <pc:sldMk cId="2459570721" sldId="272"/>
            <ac:spMk id="3" creationId="{58BE04A3-E4A4-4C06-889A-0347050158F9}"/>
          </ac:spMkLst>
        </pc:spChg>
      </pc:sldChg>
      <pc:sldChg chg="modSp mod">
        <pc:chgData name="Plachá Veronika" userId="3d4d0f66-382f-480c-acf0-84af07f74ea1" providerId="ADAL" clId="{8EB3A787-371F-467F-BBBB-E4BAE9658BFB}" dt="2023-01-17T07:15:07.089" v="1913" actId="27636"/>
        <pc:sldMkLst>
          <pc:docMk/>
          <pc:sldMk cId="1092978508" sldId="273"/>
        </pc:sldMkLst>
        <pc:spChg chg="mod">
          <ac:chgData name="Plachá Veronika" userId="3d4d0f66-382f-480c-acf0-84af07f74ea1" providerId="ADAL" clId="{8EB3A787-371F-467F-BBBB-E4BAE9658BFB}" dt="2023-01-17T07:15:07.089" v="1913" actId="27636"/>
          <ac:spMkLst>
            <pc:docMk/>
            <pc:sldMk cId="1092978508" sldId="273"/>
            <ac:spMk id="3" creationId="{2D269846-2331-4F61-B6AE-2AE83A02CF7C}"/>
          </ac:spMkLst>
        </pc:spChg>
      </pc:sldChg>
      <pc:sldChg chg="modSp mod">
        <pc:chgData name="Plachá Veronika" userId="3d4d0f66-382f-480c-acf0-84af07f74ea1" providerId="ADAL" clId="{8EB3A787-371F-467F-BBBB-E4BAE9658BFB}" dt="2023-01-17T07:21:19.753" v="1967" actId="20577"/>
        <pc:sldMkLst>
          <pc:docMk/>
          <pc:sldMk cId="4055111403" sldId="274"/>
        </pc:sldMkLst>
        <pc:spChg chg="mod">
          <ac:chgData name="Plachá Veronika" userId="3d4d0f66-382f-480c-acf0-84af07f74ea1" providerId="ADAL" clId="{8EB3A787-371F-467F-BBBB-E4BAE9658BFB}" dt="2023-01-17T07:21:19.753" v="1967" actId="20577"/>
          <ac:spMkLst>
            <pc:docMk/>
            <pc:sldMk cId="4055111403" sldId="274"/>
            <ac:spMk id="3" creationId="{762BC693-F4AB-420D-A9DC-2757D28CC640}"/>
          </ac:spMkLst>
        </pc:spChg>
      </pc:sldChg>
      <pc:sldChg chg="modSp mod">
        <pc:chgData name="Plachá Veronika" userId="3d4d0f66-382f-480c-acf0-84af07f74ea1" providerId="ADAL" clId="{8EB3A787-371F-467F-BBBB-E4BAE9658BFB}" dt="2023-01-17T07:22:55.403" v="1982" actId="113"/>
        <pc:sldMkLst>
          <pc:docMk/>
          <pc:sldMk cId="777665025" sldId="275"/>
        </pc:sldMkLst>
        <pc:spChg chg="mod">
          <ac:chgData name="Plachá Veronika" userId="3d4d0f66-382f-480c-acf0-84af07f74ea1" providerId="ADAL" clId="{8EB3A787-371F-467F-BBBB-E4BAE9658BFB}" dt="2023-01-17T07:22:55.403" v="1982" actId="113"/>
          <ac:spMkLst>
            <pc:docMk/>
            <pc:sldMk cId="777665025" sldId="275"/>
            <ac:spMk id="5" creationId="{07E077E5-C58D-41FA-86A3-366BD62AA2A5}"/>
          </ac:spMkLst>
        </pc:spChg>
      </pc:sldChg>
      <pc:sldChg chg="modSp mod">
        <pc:chgData name="Plachá Veronika" userId="3d4d0f66-382f-480c-acf0-84af07f74ea1" providerId="ADAL" clId="{8EB3A787-371F-467F-BBBB-E4BAE9658BFB}" dt="2023-01-17T08:20:48.934" v="2866" actId="20577"/>
        <pc:sldMkLst>
          <pc:docMk/>
          <pc:sldMk cId="3930964937" sldId="276"/>
        </pc:sldMkLst>
        <pc:spChg chg="mod">
          <ac:chgData name="Plachá Veronika" userId="3d4d0f66-382f-480c-acf0-84af07f74ea1" providerId="ADAL" clId="{8EB3A787-371F-467F-BBBB-E4BAE9658BFB}" dt="2023-01-17T08:20:48.934" v="2866" actId="20577"/>
          <ac:spMkLst>
            <pc:docMk/>
            <pc:sldMk cId="3930964937" sldId="276"/>
            <ac:spMk id="12" creationId="{81279E5A-A120-43F8-84C3-280BA8902567}"/>
          </ac:spMkLst>
        </pc:spChg>
      </pc:sldChg>
      <pc:sldChg chg="modSp mod">
        <pc:chgData name="Plachá Veronika" userId="3d4d0f66-382f-480c-acf0-84af07f74ea1" providerId="ADAL" clId="{8EB3A787-371F-467F-BBBB-E4BAE9658BFB}" dt="2023-01-17T07:33:58.277" v="2555" actId="114"/>
        <pc:sldMkLst>
          <pc:docMk/>
          <pc:sldMk cId="3450867622" sldId="277"/>
        </pc:sldMkLst>
        <pc:spChg chg="mod">
          <ac:chgData name="Plachá Veronika" userId="3d4d0f66-382f-480c-acf0-84af07f74ea1" providerId="ADAL" clId="{8EB3A787-371F-467F-BBBB-E4BAE9658BFB}" dt="2023-01-17T07:26:42.368" v="2234" actId="2711"/>
          <ac:spMkLst>
            <pc:docMk/>
            <pc:sldMk cId="3450867622" sldId="277"/>
            <ac:spMk id="2" creationId="{A3017697-2260-4396-9F4A-534DD6A77CBB}"/>
          </ac:spMkLst>
        </pc:spChg>
        <pc:spChg chg="mod">
          <ac:chgData name="Plachá Veronika" userId="3d4d0f66-382f-480c-acf0-84af07f74ea1" providerId="ADAL" clId="{8EB3A787-371F-467F-BBBB-E4BAE9658BFB}" dt="2023-01-17T07:33:58.277" v="2555" actId="114"/>
          <ac:spMkLst>
            <pc:docMk/>
            <pc:sldMk cId="3450867622" sldId="277"/>
            <ac:spMk id="3" creationId="{19FD36E4-45D1-4B9B-811A-D161B31C2DF4}"/>
          </ac:spMkLst>
        </pc:spChg>
      </pc:sldChg>
      <pc:sldChg chg="modSp mod">
        <pc:chgData name="Plachá Veronika" userId="3d4d0f66-382f-480c-acf0-84af07f74ea1" providerId="ADAL" clId="{8EB3A787-371F-467F-BBBB-E4BAE9658BFB}" dt="2023-01-17T07:39:18.014" v="2705" actId="20577"/>
        <pc:sldMkLst>
          <pc:docMk/>
          <pc:sldMk cId="3158849601" sldId="278"/>
        </pc:sldMkLst>
        <pc:spChg chg="mod">
          <ac:chgData name="Plachá Veronika" userId="3d4d0f66-382f-480c-acf0-84af07f74ea1" providerId="ADAL" clId="{8EB3A787-371F-467F-BBBB-E4BAE9658BFB}" dt="2023-01-17T07:39:18.014" v="2705" actId="20577"/>
          <ac:spMkLst>
            <pc:docMk/>
            <pc:sldMk cId="3158849601" sldId="278"/>
            <ac:spMk id="3" creationId="{215C5D19-9E26-4C41-B239-93DF3520413B}"/>
          </ac:spMkLst>
        </pc:spChg>
      </pc:sldChg>
      <pc:sldChg chg="modSp mod">
        <pc:chgData name="Plachá Veronika" userId="3d4d0f66-382f-480c-acf0-84af07f74ea1" providerId="ADAL" clId="{8EB3A787-371F-467F-BBBB-E4BAE9658BFB}" dt="2023-01-17T07:39:52.901" v="2716" actId="115"/>
        <pc:sldMkLst>
          <pc:docMk/>
          <pc:sldMk cId="3032354976" sldId="279"/>
        </pc:sldMkLst>
        <pc:spChg chg="mod">
          <ac:chgData name="Plachá Veronika" userId="3d4d0f66-382f-480c-acf0-84af07f74ea1" providerId="ADAL" clId="{8EB3A787-371F-467F-BBBB-E4BAE9658BFB}" dt="2023-01-17T07:39:52.901" v="2716" actId="115"/>
          <ac:spMkLst>
            <pc:docMk/>
            <pc:sldMk cId="3032354976" sldId="279"/>
            <ac:spMk id="3" creationId="{81124AC6-8FA6-4985-B678-DCD9C1C449A3}"/>
          </ac:spMkLst>
        </pc:spChg>
      </pc:sldChg>
      <pc:sldChg chg="modSp mod">
        <pc:chgData name="Plachá Veronika" userId="3d4d0f66-382f-480c-acf0-84af07f74ea1" providerId="ADAL" clId="{8EB3A787-371F-467F-BBBB-E4BAE9658BFB}" dt="2023-01-17T07:42:13.442" v="2784" actId="20577"/>
        <pc:sldMkLst>
          <pc:docMk/>
          <pc:sldMk cId="1561877404" sldId="280"/>
        </pc:sldMkLst>
        <pc:spChg chg="mod">
          <ac:chgData name="Plachá Veronika" userId="3d4d0f66-382f-480c-acf0-84af07f74ea1" providerId="ADAL" clId="{8EB3A787-371F-467F-BBBB-E4BAE9658BFB}" dt="2023-01-17T07:42:13.442" v="2784" actId="20577"/>
          <ac:spMkLst>
            <pc:docMk/>
            <pc:sldMk cId="1561877404" sldId="280"/>
            <ac:spMk id="3" creationId="{635B8F1E-760E-4554-ACAC-BE51C249D195}"/>
          </ac:spMkLst>
        </pc:spChg>
      </pc:sldChg>
      <pc:sldChg chg="modSp mod">
        <pc:chgData name="Plachá Veronika" userId="3d4d0f66-382f-480c-acf0-84af07f74ea1" providerId="ADAL" clId="{8EB3A787-371F-467F-BBBB-E4BAE9658BFB}" dt="2023-01-17T07:56:25.631" v="2840" actId="20577"/>
        <pc:sldMkLst>
          <pc:docMk/>
          <pc:sldMk cId="2476201787" sldId="281"/>
        </pc:sldMkLst>
        <pc:spChg chg="mod">
          <ac:chgData name="Plachá Veronika" userId="3d4d0f66-382f-480c-acf0-84af07f74ea1" providerId="ADAL" clId="{8EB3A787-371F-467F-BBBB-E4BAE9658BFB}" dt="2023-01-17T07:43:51.130" v="2795" actId="2711"/>
          <ac:spMkLst>
            <pc:docMk/>
            <pc:sldMk cId="2476201787" sldId="281"/>
            <ac:spMk id="2" creationId="{872E20E5-0474-4547-B2CE-3E0B52489C20}"/>
          </ac:spMkLst>
        </pc:spChg>
        <pc:spChg chg="mod">
          <ac:chgData name="Plachá Veronika" userId="3d4d0f66-382f-480c-acf0-84af07f74ea1" providerId="ADAL" clId="{8EB3A787-371F-467F-BBBB-E4BAE9658BFB}" dt="2023-01-17T07:56:25.631" v="2840" actId="20577"/>
          <ac:spMkLst>
            <pc:docMk/>
            <pc:sldMk cId="2476201787" sldId="281"/>
            <ac:spMk id="3" creationId="{B0E24230-34B9-4829-9DCB-246637F2AD65}"/>
          </ac:spMkLst>
        </pc:spChg>
      </pc:sldChg>
      <pc:sldChg chg="modSp mod">
        <pc:chgData name="Plachá Veronika" userId="3d4d0f66-382f-480c-acf0-84af07f74ea1" providerId="ADAL" clId="{8EB3A787-371F-467F-BBBB-E4BAE9658BFB}" dt="2023-01-17T07:43:36.670" v="2793" actId="20577"/>
        <pc:sldMkLst>
          <pc:docMk/>
          <pc:sldMk cId="2099609698" sldId="282"/>
        </pc:sldMkLst>
        <pc:spChg chg="mod">
          <ac:chgData name="Plachá Veronika" userId="3d4d0f66-382f-480c-acf0-84af07f74ea1" providerId="ADAL" clId="{8EB3A787-371F-467F-BBBB-E4BAE9658BFB}" dt="2023-01-17T07:43:36.670" v="2793" actId="20577"/>
          <ac:spMkLst>
            <pc:docMk/>
            <pc:sldMk cId="2099609698" sldId="282"/>
            <ac:spMk id="3" creationId="{9441C919-0AF7-4DC4-898C-4B720538F4DA}"/>
          </ac:spMkLst>
        </pc:spChg>
      </pc:sldChg>
      <pc:sldChg chg="modSp mod">
        <pc:chgData name="Plachá Veronika" userId="3d4d0f66-382f-480c-acf0-84af07f74ea1" providerId="ADAL" clId="{8EB3A787-371F-467F-BBBB-E4BAE9658BFB}" dt="2023-01-17T07:57:05.454" v="2857" actId="2711"/>
        <pc:sldMkLst>
          <pc:docMk/>
          <pc:sldMk cId="246291038" sldId="283"/>
        </pc:sldMkLst>
        <pc:spChg chg="mod">
          <ac:chgData name="Plachá Veronika" userId="3d4d0f66-382f-480c-acf0-84af07f74ea1" providerId="ADAL" clId="{8EB3A787-371F-467F-BBBB-E4BAE9658BFB}" dt="2023-01-17T07:57:05.454" v="2857" actId="2711"/>
          <ac:spMkLst>
            <pc:docMk/>
            <pc:sldMk cId="246291038" sldId="283"/>
            <ac:spMk id="2" creationId="{AF6A29ED-218F-4628-8EA4-01098C6EBF00}"/>
          </ac:spMkLst>
        </pc:spChg>
        <pc:spChg chg="mod">
          <ac:chgData name="Plachá Veronika" userId="3d4d0f66-382f-480c-acf0-84af07f74ea1" providerId="ADAL" clId="{8EB3A787-371F-467F-BBBB-E4BAE9658BFB}" dt="2023-01-17T07:57:01.607" v="2856" actId="2711"/>
          <ac:spMkLst>
            <pc:docMk/>
            <pc:sldMk cId="246291038" sldId="283"/>
            <ac:spMk id="3" creationId="{B9F4EC16-2E92-4A98-9AA1-59E79D8A0D17}"/>
          </ac:spMkLst>
        </pc:spChg>
        <pc:spChg chg="mod">
          <ac:chgData name="Plachá Veronika" userId="3d4d0f66-382f-480c-acf0-84af07f74ea1" providerId="ADAL" clId="{8EB3A787-371F-467F-BBBB-E4BAE9658BFB}" dt="2023-01-17T07:56:56.741" v="2855" actId="2711"/>
          <ac:spMkLst>
            <pc:docMk/>
            <pc:sldMk cId="246291038" sldId="283"/>
            <ac:spMk id="4" creationId="{0E1A91DF-A891-4435-8C42-507E086E16E6}"/>
          </ac:spMkLst>
        </pc:spChg>
      </pc:sldChg>
      <pc:sldChg chg="modSp mod">
        <pc:chgData name="Plachá Veronika" userId="3d4d0f66-382f-480c-acf0-84af07f74ea1" providerId="ADAL" clId="{8EB3A787-371F-467F-BBBB-E4BAE9658BFB}" dt="2023-01-17T07:56:44.584" v="2854" actId="20577"/>
        <pc:sldMkLst>
          <pc:docMk/>
          <pc:sldMk cId="2602339513" sldId="284"/>
        </pc:sldMkLst>
        <pc:spChg chg="mod">
          <ac:chgData name="Plachá Veronika" userId="3d4d0f66-382f-480c-acf0-84af07f74ea1" providerId="ADAL" clId="{8EB3A787-371F-467F-BBBB-E4BAE9658BFB}" dt="2023-01-17T07:56:44.584" v="2854" actId="20577"/>
          <ac:spMkLst>
            <pc:docMk/>
            <pc:sldMk cId="2602339513" sldId="284"/>
            <ac:spMk id="3" creationId="{7B16C945-E770-436D-9E67-EAA9C8F32467}"/>
          </ac:spMkLst>
        </pc:spChg>
      </pc:sldChg>
      <pc:sldChg chg="addSp delSp modSp new mod modClrScheme chgLayout">
        <pc:chgData name="Plachá Veronika" userId="3d4d0f66-382f-480c-acf0-84af07f74ea1" providerId="ADAL" clId="{8EB3A787-371F-467F-BBBB-E4BAE9658BFB}" dt="2023-01-17T07:06:32.562" v="1476" actId="255"/>
        <pc:sldMkLst>
          <pc:docMk/>
          <pc:sldMk cId="3101238161" sldId="285"/>
        </pc:sldMkLst>
        <pc:spChg chg="del">
          <ac:chgData name="Plachá Veronika" userId="3d4d0f66-382f-480c-acf0-84af07f74ea1" providerId="ADAL" clId="{8EB3A787-371F-467F-BBBB-E4BAE9658BFB}" dt="2023-01-17T06:45:54.015" v="337" actId="700"/>
          <ac:spMkLst>
            <pc:docMk/>
            <pc:sldMk cId="3101238161" sldId="285"/>
            <ac:spMk id="2" creationId="{677F7AD0-8A65-FC01-3319-ED6D8601B85E}"/>
          </ac:spMkLst>
        </pc:spChg>
        <pc:spChg chg="del">
          <ac:chgData name="Plachá Veronika" userId="3d4d0f66-382f-480c-acf0-84af07f74ea1" providerId="ADAL" clId="{8EB3A787-371F-467F-BBBB-E4BAE9658BFB}" dt="2023-01-17T06:45:54.015" v="337" actId="700"/>
          <ac:spMkLst>
            <pc:docMk/>
            <pc:sldMk cId="3101238161" sldId="285"/>
            <ac:spMk id="3" creationId="{3B0DF58B-BBFE-C3E1-DD1E-12D38CBC0228}"/>
          </ac:spMkLst>
        </pc:spChg>
        <pc:spChg chg="mod ord">
          <ac:chgData name="Plachá Veronika" userId="3d4d0f66-382f-480c-acf0-84af07f74ea1" providerId="ADAL" clId="{8EB3A787-371F-467F-BBBB-E4BAE9658BFB}" dt="2023-01-17T06:53:17.421" v="909" actId="20577"/>
          <ac:spMkLst>
            <pc:docMk/>
            <pc:sldMk cId="3101238161" sldId="285"/>
            <ac:spMk id="4" creationId="{4514F5C1-3FDE-02AF-4DD9-FFFAD0D849FF}"/>
          </ac:spMkLst>
        </pc:spChg>
        <pc:spChg chg="add del mod ord">
          <ac:chgData name="Plachá Veronika" userId="3d4d0f66-382f-480c-acf0-84af07f74ea1" providerId="ADAL" clId="{8EB3A787-371F-467F-BBBB-E4BAE9658BFB}" dt="2023-01-17T06:46:14.873" v="339" actId="700"/>
          <ac:spMkLst>
            <pc:docMk/>
            <pc:sldMk cId="3101238161" sldId="285"/>
            <ac:spMk id="5" creationId="{39B8D395-B7D5-BBDC-98B9-C335540629B4}"/>
          </ac:spMkLst>
        </pc:spChg>
        <pc:spChg chg="add del mod ord">
          <ac:chgData name="Plachá Veronika" userId="3d4d0f66-382f-480c-acf0-84af07f74ea1" providerId="ADAL" clId="{8EB3A787-371F-467F-BBBB-E4BAE9658BFB}" dt="2023-01-17T06:46:14.873" v="339" actId="700"/>
          <ac:spMkLst>
            <pc:docMk/>
            <pc:sldMk cId="3101238161" sldId="285"/>
            <ac:spMk id="6" creationId="{68B2CF25-7C79-7FC2-3EBB-2720703FF4C5}"/>
          </ac:spMkLst>
        </pc:spChg>
        <pc:spChg chg="add mod ord">
          <ac:chgData name="Plachá Veronika" userId="3d4d0f66-382f-480c-acf0-84af07f74ea1" providerId="ADAL" clId="{8EB3A787-371F-467F-BBBB-E4BAE9658BFB}" dt="2023-01-17T07:06:32.562" v="1476" actId="255"/>
          <ac:spMkLst>
            <pc:docMk/>
            <pc:sldMk cId="3101238161" sldId="285"/>
            <ac:spMk id="7" creationId="{4723C7EB-3DE2-851E-E9D1-2B07601592A7}"/>
          </ac:spMkLst>
        </pc:spChg>
        <pc:spChg chg="add mod ord">
          <ac:chgData name="Plachá Veronika" userId="3d4d0f66-382f-480c-acf0-84af07f74ea1" providerId="ADAL" clId="{8EB3A787-371F-467F-BBBB-E4BAE9658BFB}" dt="2023-01-17T07:00:55.315" v="1180" actId="113"/>
          <ac:spMkLst>
            <pc:docMk/>
            <pc:sldMk cId="3101238161" sldId="285"/>
            <ac:spMk id="8" creationId="{6D56CB39-F46E-CE64-7288-B8D5961790F1}"/>
          </ac:spMkLst>
        </pc:spChg>
      </pc:sldChg>
    </pc:docChg>
  </pc:docChgLst>
  <pc:docChgLst>
    <pc:chgData name="Plachá Veronika" userId="3d4d0f66-382f-480c-acf0-84af07f74ea1" providerId="ADAL" clId="{6DCDFEFF-9358-4832-B6FB-BF4524A51F64}"/>
    <pc:docChg chg="custSel delSld modSld">
      <pc:chgData name="Plachá Veronika" userId="3d4d0f66-382f-480c-acf0-84af07f74ea1" providerId="ADAL" clId="{6DCDFEFF-9358-4832-B6FB-BF4524A51F64}" dt="2024-02-12T06:34:27.916" v="894" actId="2696"/>
      <pc:docMkLst>
        <pc:docMk/>
      </pc:docMkLst>
      <pc:sldChg chg="modSp mod">
        <pc:chgData name="Plachá Veronika" userId="3d4d0f66-382f-480c-acf0-84af07f74ea1" providerId="ADAL" clId="{6DCDFEFF-9358-4832-B6FB-BF4524A51F64}" dt="2024-02-12T06:24:54.674" v="36" actId="27636"/>
        <pc:sldMkLst>
          <pc:docMk/>
          <pc:sldMk cId="4065192790" sldId="256"/>
        </pc:sldMkLst>
        <pc:spChg chg="mod">
          <ac:chgData name="Plachá Veronika" userId="3d4d0f66-382f-480c-acf0-84af07f74ea1" providerId="ADAL" clId="{6DCDFEFF-9358-4832-B6FB-BF4524A51F64}" dt="2024-02-12T06:24:54.674" v="36" actId="27636"/>
          <ac:spMkLst>
            <pc:docMk/>
            <pc:sldMk cId="4065192790" sldId="256"/>
            <ac:spMk id="13" creationId="{107D9BBB-6E7E-401D-8302-ACCF804EF82F}"/>
          </ac:spMkLst>
        </pc:spChg>
        <pc:spChg chg="mod">
          <ac:chgData name="Plachá Veronika" userId="3d4d0f66-382f-480c-acf0-84af07f74ea1" providerId="ADAL" clId="{6DCDFEFF-9358-4832-B6FB-BF4524A51F64}" dt="2024-02-12T06:24:51.292" v="34" actId="20577"/>
          <ac:spMkLst>
            <pc:docMk/>
            <pc:sldMk cId="4065192790" sldId="256"/>
            <ac:spMk id="15" creationId="{2874D42C-0C58-4EDA-BB8E-00CBDD88B90E}"/>
          </ac:spMkLst>
        </pc:spChg>
      </pc:sldChg>
      <pc:sldChg chg="del">
        <pc:chgData name="Plachá Veronika" userId="3d4d0f66-382f-480c-acf0-84af07f74ea1" providerId="ADAL" clId="{6DCDFEFF-9358-4832-B6FB-BF4524A51F64}" dt="2024-02-12T06:25:03.328" v="37" actId="2696"/>
        <pc:sldMkLst>
          <pc:docMk/>
          <pc:sldMk cId="2764295236" sldId="257"/>
        </pc:sldMkLst>
      </pc:sldChg>
      <pc:sldChg chg="addSp modSp mod">
        <pc:chgData name="Plachá Veronika" userId="3d4d0f66-382f-480c-acf0-84af07f74ea1" providerId="ADAL" clId="{6DCDFEFF-9358-4832-B6FB-BF4524A51F64}" dt="2024-02-12T06:28:12.399" v="301" actId="1076"/>
        <pc:sldMkLst>
          <pc:docMk/>
          <pc:sldMk cId="3191288711" sldId="259"/>
        </pc:sldMkLst>
        <pc:spChg chg="mod">
          <ac:chgData name="Plachá Veronika" userId="3d4d0f66-382f-480c-acf0-84af07f74ea1" providerId="ADAL" clId="{6DCDFEFF-9358-4832-B6FB-BF4524A51F64}" dt="2024-02-12T06:27:52.722" v="294" actId="27636"/>
          <ac:spMkLst>
            <pc:docMk/>
            <pc:sldMk cId="3191288711" sldId="259"/>
            <ac:spMk id="2" creationId="{389CA5B8-515D-453C-967E-A1E978FC6E4E}"/>
          </ac:spMkLst>
        </pc:spChg>
        <pc:spChg chg="mod">
          <ac:chgData name="Plachá Veronika" userId="3d4d0f66-382f-480c-acf0-84af07f74ea1" providerId="ADAL" clId="{6DCDFEFF-9358-4832-B6FB-BF4524A51F64}" dt="2024-02-12T06:27:45.952" v="290" actId="27636"/>
          <ac:spMkLst>
            <pc:docMk/>
            <pc:sldMk cId="3191288711" sldId="259"/>
            <ac:spMk id="3" creationId="{7C822B4F-38EB-4E49-A8B7-9E55A5D280DC}"/>
          </ac:spMkLst>
        </pc:spChg>
        <pc:picChg chg="add mod">
          <ac:chgData name="Plachá Veronika" userId="3d4d0f66-382f-480c-acf0-84af07f74ea1" providerId="ADAL" clId="{6DCDFEFF-9358-4832-B6FB-BF4524A51F64}" dt="2024-02-12T06:27:58.774" v="296" actId="1076"/>
          <ac:picMkLst>
            <pc:docMk/>
            <pc:sldMk cId="3191288711" sldId="259"/>
            <ac:picMk id="4" creationId="{40CA8AD4-057B-9047-4250-46CBB8C7AFEC}"/>
          </ac:picMkLst>
        </pc:picChg>
        <pc:picChg chg="add mod">
          <ac:chgData name="Plachá Veronika" userId="3d4d0f66-382f-480c-acf0-84af07f74ea1" providerId="ADAL" clId="{6DCDFEFF-9358-4832-B6FB-BF4524A51F64}" dt="2024-02-12T06:28:12.399" v="301" actId="1076"/>
          <ac:picMkLst>
            <pc:docMk/>
            <pc:sldMk cId="3191288711" sldId="259"/>
            <ac:picMk id="5" creationId="{FA5D309D-2DA3-BE6E-924F-58FC81AFEBE5}"/>
          </ac:picMkLst>
        </pc:picChg>
      </pc:sldChg>
      <pc:sldChg chg="del">
        <pc:chgData name="Plachá Veronika" userId="3d4d0f66-382f-480c-acf0-84af07f74ea1" providerId="ADAL" clId="{6DCDFEFF-9358-4832-B6FB-BF4524A51F64}" dt="2024-02-12T06:32:12.740" v="733" actId="2696"/>
        <pc:sldMkLst>
          <pc:docMk/>
          <pc:sldMk cId="1513653523" sldId="263"/>
        </pc:sldMkLst>
      </pc:sldChg>
      <pc:sldChg chg="del">
        <pc:chgData name="Plachá Veronika" userId="3d4d0f66-382f-480c-acf0-84af07f74ea1" providerId="ADAL" clId="{6DCDFEFF-9358-4832-B6FB-BF4524A51F64}" dt="2024-02-12T06:32:16.989" v="734" actId="2696"/>
        <pc:sldMkLst>
          <pc:docMk/>
          <pc:sldMk cId="690778172" sldId="264"/>
        </pc:sldMkLst>
      </pc:sldChg>
      <pc:sldChg chg="del">
        <pc:chgData name="Plachá Veronika" userId="3d4d0f66-382f-480c-acf0-84af07f74ea1" providerId="ADAL" clId="{6DCDFEFF-9358-4832-B6FB-BF4524A51F64}" dt="2024-02-12T06:32:18.972" v="735" actId="2696"/>
        <pc:sldMkLst>
          <pc:docMk/>
          <pc:sldMk cId="3489533225" sldId="266"/>
        </pc:sldMkLst>
      </pc:sldChg>
      <pc:sldChg chg="del">
        <pc:chgData name="Plachá Veronika" userId="3d4d0f66-382f-480c-acf0-84af07f74ea1" providerId="ADAL" clId="{6DCDFEFF-9358-4832-B6FB-BF4524A51F64}" dt="2024-02-12T06:32:21.317" v="736" actId="2696"/>
        <pc:sldMkLst>
          <pc:docMk/>
          <pc:sldMk cId="693553523" sldId="268"/>
        </pc:sldMkLst>
      </pc:sldChg>
      <pc:sldChg chg="del">
        <pc:chgData name="Plachá Veronika" userId="3d4d0f66-382f-480c-acf0-84af07f74ea1" providerId="ADAL" clId="{6DCDFEFF-9358-4832-B6FB-BF4524A51F64}" dt="2024-02-12T06:32:25.174" v="738" actId="2696"/>
        <pc:sldMkLst>
          <pc:docMk/>
          <pc:sldMk cId="3675678787" sldId="269"/>
        </pc:sldMkLst>
      </pc:sldChg>
      <pc:sldChg chg="addSp delSp modSp mod">
        <pc:chgData name="Plachá Veronika" userId="3d4d0f66-382f-480c-acf0-84af07f74ea1" providerId="ADAL" clId="{6DCDFEFF-9358-4832-B6FB-BF4524A51F64}" dt="2024-02-12T06:30:07.782" v="539" actId="20577"/>
        <pc:sldMkLst>
          <pc:docMk/>
          <pc:sldMk cId="1063186179" sldId="270"/>
        </pc:sldMkLst>
        <pc:spChg chg="mod">
          <ac:chgData name="Plachá Veronika" userId="3d4d0f66-382f-480c-acf0-84af07f74ea1" providerId="ADAL" clId="{6DCDFEFF-9358-4832-B6FB-BF4524A51F64}" dt="2024-02-12T06:30:07.782" v="539" actId="20577"/>
          <ac:spMkLst>
            <pc:docMk/>
            <pc:sldMk cId="1063186179" sldId="270"/>
            <ac:spMk id="3" creationId="{D8173286-0235-4813-BBBD-F08D2DAFE06D}"/>
          </ac:spMkLst>
        </pc:spChg>
        <pc:picChg chg="add del mod">
          <ac:chgData name="Plachá Veronika" userId="3d4d0f66-382f-480c-acf0-84af07f74ea1" providerId="ADAL" clId="{6DCDFEFF-9358-4832-B6FB-BF4524A51F64}" dt="2024-02-12T06:28:06.966" v="299" actId="21"/>
          <ac:picMkLst>
            <pc:docMk/>
            <pc:sldMk cId="1063186179" sldId="270"/>
            <ac:picMk id="4" creationId="{2215EB6A-ACD3-60E7-F258-AF52C560651F}"/>
          </ac:picMkLst>
        </pc:picChg>
        <pc:picChg chg="add del mod">
          <ac:chgData name="Plachá Veronika" userId="3d4d0f66-382f-480c-acf0-84af07f74ea1" providerId="ADAL" clId="{6DCDFEFF-9358-4832-B6FB-BF4524A51F64}" dt="2024-02-12T06:27:42.840" v="288" actId="21"/>
          <ac:picMkLst>
            <pc:docMk/>
            <pc:sldMk cId="1063186179" sldId="270"/>
            <ac:picMk id="5" creationId="{B6004151-F307-18E4-C189-89185020FBA1}"/>
          </ac:picMkLst>
        </pc:picChg>
        <pc:picChg chg="add del">
          <ac:chgData name="Plachá Veronika" userId="3d4d0f66-382f-480c-acf0-84af07f74ea1" providerId="ADAL" clId="{6DCDFEFF-9358-4832-B6FB-BF4524A51F64}" dt="2024-02-12T06:28:04.941" v="298" actId="21"/>
          <ac:picMkLst>
            <pc:docMk/>
            <pc:sldMk cId="1063186179" sldId="270"/>
            <ac:picMk id="6" creationId="{28EBCAFC-998B-E931-FD0E-4944D00AC5F2}"/>
          </ac:picMkLst>
        </pc:picChg>
      </pc:sldChg>
      <pc:sldChg chg="del">
        <pc:chgData name="Plachá Veronika" userId="3d4d0f66-382f-480c-acf0-84af07f74ea1" providerId="ADAL" clId="{6DCDFEFF-9358-4832-B6FB-BF4524A51F64}" dt="2024-02-12T06:32:30.618" v="740" actId="2696"/>
        <pc:sldMkLst>
          <pc:docMk/>
          <pc:sldMk cId="1638436487" sldId="271"/>
        </pc:sldMkLst>
      </pc:sldChg>
      <pc:sldChg chg="del">
        <pc:chgData name="Plachá Veronika" userId="3d4d0f66-382f-480c-acf0-84af07f74ea1" providerId="ADAL" clId="{6DCDFEFF-9358-4832-B6FB-BF4524A51F64}" dt="2024-02-12T06:32:28.721" v="739" actId="2696"/>
        <pc:sldMkLst>
          <pc:docMk/>
          <pc:sldMk cId="2459570721" sldId="272"/>
        </pc:sldMkLst>
      </pc:sldChg>
      <pc:sldChg chg="del">
        <pc:chgData name="Plachá Veronika" userId="3d4d0f66-382f-480c-acf0-84af07f74ea1" providerId="ADAL" clId="{6DCDFEFF-9358-4832-B6FB-BF4524A51F64}" dt="2024-02-12T06:32:33.172" v="741" actId="2696"/>
        <pc:sldMkLst>
          <pc:docMk/>
          <pc:sldMk cId="3930964937" sldId="276"/>
        </pc:sldMkLst>
      </pc:sldChg>
      <pc:sldChg chg="del">
        <pc:chgData name="Plachá Veronika" userId="3d4d0f66-382f-480c-acf0-84af07f74ea1" providerId="ADAL" clId="{6DCDFEFF-9358-4832-B6FB-BF4524A51F64}" dt="2024-02-12T06:32:36.766" v="742" actId="2696"/>
        <pc:sldMkLst>
          <pc:docMk/>
          <pc:sldMk cId="3450867622" sldId="277"/>
        </pc:sldMkLst>
      </pc:sldChg>
      <pc:sldChg chg="del">
        <pc:chgData name="Plachá Veronika" userId="3d4d0f66-382f-480c-acf0-84af07f74ea1" providerId="ADAL" clId="{6DCDFEFF-9358-4832-B6FB-BF4524A51F64}" dt="2024-02-12T06:32:38.571" v="743" actId="2696"/>
        <pc:sldMkLst>
          <pc:docMk/>
          <pc:sldMk cId="3158849601" sldId="278"/>
        </pc:sldMkLst>
      </pc:sldChg>
      <pc:sldChg chg="del">
        <pc:chgData name="Plachá Veronika" userId="3d4d0f66-382f-480c-acf0-84af07f74ea1" providerId="ADAL" clId="{6DCDFEFF-9358-4832-B6FB-BF4524A51F64}" dt="2024-02-12T06:32:40.761" v="744" actId="2696"/>
        <pc:sldMkLst>
          <pc:docMk/>
          <pc:sldMk cId="3032354976" sldId="279"/>
        </pc:sldMkLst>
      </pc:sldChg>
      <pc:sldChg chg="modSp mod">
        <pc:chgData name="Plachá Veronika" userId="3d4d0f66-382f-480c-acf0-84af07f74ea1" providerId="ADAL" clId="{6DCDFEFF-9358-4832-B6FB-BF4524A51F64}" dt="2024-02-12T06:34:25.626" v="893" actId="113"/>
        <pc:sldMkLst>
          <pc:docMk/>
          <pc:sldMk cId="1561877404" sldId="280"/>
        </pc:sldMkLst>
        <pc:spChg chg="mod">
          <ac:chgData name="Plachá Veronika" userId="3d4d0f66-382f-480c-acf0-84af07f74ea1" providerId="ADAL" clId="{6DCDFEFF-9358-4832-B6FB-BF4524A51F64}" dt="2024-02-12T06:34:25.626" v="893" actId="113"/>
          <ac:spMkLst>
            <pc:docMk/>
            <pc:sldMk cId="1561877404" sldId="280"/>
            <ac:spMk id="3" creationId="{635B8F1E-760E-4554-ACAC-BE51C249D195}"/>
          </ac:spMkLst>
        </pc:spChg>
      </pc:sldChg>
      <pc:sldChg chg="del">
        <pc:chgData name="Plachá Veronika" userId="3d4d0f66-382f-480c-acf0-84af07f74ea1" providerId="ADAL" clId="{6DCDFEFF-9358-4832-B6FB-BF4524A51F64}" dt="2024-02-12T06:32:45.744" v="746" actId="2696"/>
        <pc:sldMkLst>
          <pc:docMk/>
          <pc:sldMk cId="2476201787" sldId="281"/>
        </pc:sldMkLst>
      </pc:sldChg>
      <pc:sldChg chg="del">
        <pc:chgData name="Plachá Veronika" userId="3d4d0f66-382f-480c-acf0-84af07f74ea1" providerId="ADAL" clId="{6DCDFEFF-9358-4832-B6FB-BF4524A51F64}" dt="2024-02-12T06:32:44.117" v="745" actId="2696"/>
        <pc:sldMkLst>
          <pc:docMk/>
          <pc:sldMk cId="2099609698" sldId="282"/>
        </pc:sldMkLst>
      </pc:sldChg>
      <pc:sldChg chg="modSp del mod">
        <pc:chgData name="Plachá Veronika" userId="3d4d0f66-382f-480c-acf0-84af07f74ea1" providerId="ADAL" clId="{6DCDFEFF-9358-4832-B6FB-BF4524A51F64}" dt="2024-02-12T06:34:27.916" v="894" actId="2696"/>
        <pc:sldMkLst>
          <pc:docMk/>
          <pc:sldMk cId="246291038" sldId="283"/>
        </pc:sldMkLst>
        <pc:spChg chg="mod">
          <ac:chgData name="Plachá Veronika" userId="3d4d0f66-382f-480c-acf0-84af07f74ea1" providerId="ADAL" clId="{6DCDFEFF-9358-4832-B6FB-BF4524A51F64}" dt="2024-02-12T06:32:58.412" v="749" actId="14100"/>
          <ac:spMkLst>
            <pc:docMk/>
            <pc:sldMk cId="246291038" sldId="283"/>
            <ac:spMk id="3" creationId="{B9F4EC16-2E92-4A98-9AA1-59E79D8A0D17}"/>
          </ac:spMkLst>
        </pc:spChg>
        <pc:spChg chg="mod">
          <ac:chgData name="Plachá Veronika" userId="3d4d0f66-382f-480c-acf0-84af07f74ea1" providerId="ADAL" clId="{6DCDFEFF-9358-4832-B6FB-BF4524A51F64}" dt="2024-02-12T06:32:51.576" v="748" actId="20577"/>
          <ac:spMkLst>
            <pc:docMk/>
            <pc:sldMk cId="246291038" sldId="283"/>
            <ac:spMk id="4" creationId="{0E1A91DF-A891-4435-8C42-507E086E16E6}"/>
          </ac:spMkLst>
        </pc:spChg>
      </pc:sldChg>
      <pc:sldChg chg="del">
        <pc:chgData name="Plachá Veronika" userId="3d4d0f66-382f-480c-acf0-84af07f74ea1" providerId="ADAL" clId="{6DCDFEFF-9358-4832-B6FB-BF4524A51F64}" dt="2024-02-12T06:32:47.427" v="747" actId="2696"/>
        <pc:sldMkLst>
          <pc:docMk/>
          <pc:sldMk cId="2602339513" sldId="284"/>
        </pc:sldMkLst>
      </pc:sldChg>
      <pc:sldChg chg="del">
        <pc:chgData name="Plachá Veronika" userId="3d4d0f66-382f-480c-acf0-84af07f74ea1" providerId="ADAL" clId="{6DCDFEFF-9358-4832-B6FB-BF4524A51F64}" dt="2024-02-12T06:32:22.990" v="737" actId="2696"/>
        <pc:sldMkLst>
          <pc:docMk/>
          <pc:sldMk cId="3101238161" sldId="285"/>
        </pc:sldMkLst>
      </pc:sldChg>
      <pc:sldChg chg="modSp mod">
        <pc:chgData name="Plachá Veronika" userId="3d4d0f66-382f-480c-acf0-84af07f74ea1" providerId="ADAL" clId="{6DCDFEFF-9358-4832-B6FB-BF4524A51F64}" dt="2024-02-12T06:32:05.767" v="732"/>
        <pc:sldMkLst>
          <pc:docMk/>
          <pc:sldMk cId="1967848404" sldId="287"/>
        </pc:sldMkLst>
        <pc:spChg chg="mod">
          <ac:chgData name="Plachá Veronika" userId="3d4d0f66-382f-480c-acf0-84af07f74ea1" providerId="ADAL" clId="{6DCDFEFF-9358-4832-B6FB-BF4524A51F64}" dt="2024-02-12T06:30:48.007" v="609" actId="1076"/>
          <ac:spMkLst>
            <pc:docMk/>
            <pc:sldMk cId="1967848404" sldId="287"/>
            <ac:spMk id="2" creationId="{389CA5B8-515D-453C-967E-A1E978FC6E4E}"/>
          </ac:spMkLst>
        </pc:spChg>
        <pc:spChg chg="mod">
          <ac:chgData name="Plachá Veronika" userId="3d4d0f66-382f-480c-acf0-84af07f74ea1" providerId="ADAL" clId="{6DCDFEFF-9358-4832-B6FB-BF4524A51F64}" dt="2024-02-12T06:32:05.767" v="732"/>
          <ac:spMkLst>
            <pc:docMk/>
            <pc:sldMk cId="1967848404" sldId="287"/>
            <ac:spMk id="3" creationId="{7C822B4F-38EB-4E49-A8B7-9E55A5D280DC}"/>
          </ac:spMkLst>
        </pc:spChg>
      </pc:sldChg>
    </pc:docChg>
  </pc:docChgLst>
  <pc:docChgLst>
    <pc:chgData name="Plachá Veronika" userId="3d4d0f66-382f-480c-acf0-84af07f74ea1" providerId="ADAL" clId="{FB923195-494F-4FB7-9786-0A3095B6DDF7}"/>
    <pc:docChg chg="undo redo custSel mod addSld modSld">
      <pc:chgData name="Plachá Veronika" userId="3d4d0f66-382f-480c-acf0-84af07f74ea1" providerId="ADAL" clId="{FB923195-494F-4FB7-9786-0A3095B6DDF7}" dt="2022-01-06T11:28:19.276" v="13562" actId="20577"/>
      <pc:docMkLst>
        <pc:docMk/>
      </pc:docMkLst>
      <pc:sldChg chg="delSp modSp">
        <pc:chgData name="Plachá Veronika" userId="3d4d0f66-382f-480c-acf0-84af07f74ea1" providerId="ADAL" clId="{FB923195-494F-4FB7-9786-0A3095B6DDF7}" dt="2022-01-04T08:03:19.561" v="54" actId="27636"/>
        <pc:sldMkLst>
          <pc:docMk/>
          <pc:sldMk cId="4065192790" sldId="256"/>
        </pc:sldMkLst>
        <pc:spChg chg="del">
          <ac:chgData name="Plachá Veronika" userId="3d4d0f66-382f-480c-acf0-84af07f74ea1" providerId="ADAL" clId="{FB923195-494F-4FB7-9786-0A3095B6DDF7}" dt="2022-01-04T08:01:33.425" v="18"/>
          <ac:spMkLst>
            <pc:docMk/>
            <pc:sldMk cId="4065192790" sldId="256"/>
            <ac:spMk id="12" creationId="{61DE4818-FAEE-4E14-A93D-1834421BD8B1}"/>
          </ac:spMkLst>
        </pc:spChg>
        <pc:spChg chg="mod">
          <ac:chgData name="Plachá Veronika" userId="3d4d0f66-382f-480c-acf0-84af07f74ea1" providerId="ADAL" clId="{FB923195-494F-4FB7-9786-0A3095B6DDF7}" dt="2022-01-04T08:03:19.561" v="54" actId="27636"/>
          <ac:spMkLst>
            <pc:docMk/>
            <pc:sldMk cId="4065192790" sldId="256"/>
            <ac:spMk id="13" creationId="{107D9BBB-6E7E-401D-8302-ACCF804EF82F}"/>
          </ac:spMkLst>
        </pc:spChg>
        <pc:spChg chg="del">
          <ac:chgData name="Plachá Veronika" userId="3d4d0f66-382f-480c-acf0-84af07f74ea1" providerId="ADAL" clId="{FB923195-494F-4FB7-9786-0A3095B6DDF7}" dt="2022-01-04T08:01:30.001" v="16"/>
          <ac:spMkLst>
            <pc:docMk/>
            <pc:sldMk cId="4065192790" sldId="256"/>
            <ac:spMk id="14" creationId="{6328A571-7140-465C-A665-868DFABF2C0B}"/>
          </ac:spMkLst>
        </pc:spChg>
        <pc:spChg chg="mod">
          <ac:chgData name="Plachá Veronika" userId="3d4d0f66-382f-480c-acf0-84af07f74ea1" providerId="ADAL" clId="{FB923195-494F-4FB7-9786-0A3095B6DDF7}" dt="2022-01-04T08:02:09.861" v="22"/>
          <ac:spMkLst>
            <pc:docMk/>
            <pc:sldMk cId="4065192790" sldId="256"/>
            <ac:spMk id="15" creationId="{2874D42C-0C58-4EDA-BB8E-00CBDD88B90E}"/>
          </ac:spMkLst>
        </pc:spChg>
      </pc:sldChg>
      <pc:sldChg chg="addSp delSp modSp mod modClrScheme chgLayout">
        <pc:chgData name="Plachá Veronika" userId="3d4d0f66-382f-480c-acf0-84af07f74ea1" providerId="ADAL" clId="{FB923195-494F-4FB7-9786-0A3095B6DDF7}" dt="2022-01-06T11:18:18.125" v="13478"/>
        <pc:sldMkLst>
          <pc:docMk/>
          <pc:sldMk cId="2764295236" sldId="257"/>
        </pc:sldMkLst>
        <pc:spChg chg="add del mod">
          <ac:chgData name="Plachá Veronika" userId="3d4d0f66-382f-480c-acf0-84af07f74ea1" providerId="ADAL" clId="{FB923195-494F-4FB7-9786-0A3095B6DDF7}" dt="2022-01-06T11:18:07.768" v="13475" actId="27636"/>
          <ac:spMkLst>
            <pc:docMk/>
            <pc:sldMk cId="2764295236" sldId="257"/>
            <ac:spMk id="2" creationId="{4DF60E1D-F005-43E4-ACF0-255827849177}"/>
          </ac:spMkLst>
        </pc:spChg>
        <pc:spChg chg="mod">
          <ac:chgData name="Plachá Veronika" userId="3d4d0f66-382f-480c-acf0-84af07f74ea1" providerId="ADAL" clId="{FB923195-494F-4FB7-9786-0A3095B6DDF7}" dt="2022-01-06T11:18:10.668" v="13477" actId="27636"/>
          <ac:spMkLst>
            <pc:docMk/>
            <pc:sldMk cId="2764295236" sldId="257"/>
            <ac:spMk id="3" creationId="{8BB74F0C-D6C1-4AF6-8A6D-D40414908C26}"/>
          </ac:spMkLst>
        </pc:spChg>
        <pc:spChg chg="add del mod">
          <ac:chgData name="Plachá Veronika" userId="3d4d0f66-382f-480c-acf0-84af07f74ea1" providerId="ADAL" clId="{FB923195-494F-4FB7-9786-0A3095B6DDF7}" dt="2022-01-06T11:18:18.125" v="13478"/>
          <ac:spMkLst>
            <pc:docMk/>
            <pc:sldMk cId="2764295236" sldId="257"/>
            <ac:spMk id="4" creationId="{89830594-24FA-4B67-92D3-162EE77674F5}"/>
          </ac:spMkLst>
        </pc:spChg>
        <pc:spChg chg="add del mod">
          <ac:chgData name="Plachá Veronika" userId="3d4d0f66-382f-480c-acf0-84af07f74ea1" providerId="ADAL" clId="{FB923195-494F-4FB7-9786-0A3095B6DDF7}" dt="2022-01-05T13:00:16.328" v="11547"/>
          <ac:spMkLst>
            <pc:docMk/>
            <pc:sldMk cId="2764295236" sldId="257"/>
            <ac:spMk id="4" creationId="{E97A7CE8-4B19-4C32-B04E-98064C7B0B56}"/>
          </ac:spMkLst>
        </pc:spChg>
        <pc:spChg chg="add del mod">
          <ac:chgData name="Plachá Veronika" userId="3d4d0f66-382f-480c-acf0-84af07f74ea1" providerId="ADAL" clId="{FB923195-494F-4FB7-9786-0A3095B6DDF7}" dt="2022-01-05T13:36:23.097" v="11554" actId="931"/>
          <ac:spMkLst>
            <pc:docMk/>
            <pc:sldMk cId="2764295236" sldId="257"/>
            <ac:spMk id="8" creationId="{FF7B9933-91D5-4247-B567-372A328D79EC}"/>
          </ac:spMkLst>
        </pc:spChg>
        <pc:spChg chg="add del mod">
          <ac:chgData name="Plachá Veronika" userId="3d4d0f66-382f-480c-acf0-84af07f74ea1" providerId="ADAL" clId="{FB923195-494F-4FB7-9786-0A3095B6DDF7}" dt="2022-01-05T13:36:32.139" v="11556"/>
          <ac:spMkLst>
            <pc:docMk/>
            <pc:sldMk cId="2764295236" sldId="257"/>
            <ac:spMk id="10" creationId="{0A47ADD9-A239-4925-B235-357040458CD3}"/>
          </ac:spMkLst>
        </pc:spChg>
        <pc:spChg chg="add mod">
          <ac:chgData name="Plachá Veronika" userId="3d4d0f66-382f-480c-acf0-84af07f74ea1" providerId="ADAL" clId="{FB923195-494F-4FB7-9786-0A3095B6DDF7}" dt="2022-01-05T13:36:52.629" v="11558" actId="20577"/>
          <ac:spMkLst>
            <pc:docMk/>
            <pc:sldMk cId="2764295236" sldId="257"/>
            <ac:spMk id="12" creationId="{8CA38FFB-BE74-448D-8774-D6DA7E692928}"/>
          </ac:spMkLst>
        </pc:spChg>
        <pc:picChg chg="add mod">
          <ac:chgData name="Plachá Veronika" userId="3d4d0f66-382f-480c-acf0-84af07f74ea1" providerId="ADAL" clId="{FB923195-494F-4FB7-9786-0A3095B6DDF7}" dt="2022-01-05T13:36:27.774" v="11555" actId="1076"/>
          <ac:picMkLst>
            <pc:docMk/>
            <pc:sldMk cId="2764295236" sldId="257"/>
            <ac:picMk id="6" creationId="{FF9F7903-75F8-4F21-B452-122E1CACBF46}"/>
          </ac:picMkLst>
        </pc:picChg>
      </pc:sldChg>
      <pc:sldChg chg="modSp">
        <pc:chgData name="Plachá Veronika" userId="3d4d0f66-382f-480c-acf0-84af07f74ea1" providerId="ADAL" clId="{FB923195-494F-4FB7-9786-0A3095B6DDF7}" dt="2022-01-05T13:53:29.269" v="11908" actId="20577"/>
        <pc:sldMkLst>
          <pc:docMk/>
          <pc:sldMk cId="3112699956" sldId="258"/>
        </pc:sldMkLst>
        <pc:spChg chg="mod">
          <ac:chgData name="Plachá Veronika" userId="3d4d0f66-382f-480c-acf0-84af07f74ea1" providerId="ADAL" clId="{FB923195-494F-4FB7-9786-0A3095B6DDF7}" dt="2022-01-05T13:53:29.269" v="11908" actId="20577"/>
          <ac:spMkLst>
            <pc:docMk/>
            <pc:sldMk cId="3112699956" sldId="258"/>
            <ac:spMk id="2" creationId="{8FB0C31F-97DF-45B6-B699-7635B5FD7625}"/>
          </ac:spMkLst>
        </pc:spChg>
        <pc:spChg chg="mod">
          <ac:chgData name="Plachá Veronika" userId="3d4d0f66-382f-480c-acf0-84af07f74ea1" providerId="ADAL" clId="{FB923195-494F-4FB7-9786-0A3095B6DDF7}" dt="2022-01-05T13:37:08.463" v="11562" actId="27636"/>
          <ac:spMkLst>
            <pc:docMk/>
            <pc:sldMk cId="3112699956" sldId="258"/>
            <ac:spMk id="3" creationId="{6C1270D1-E83B-439F-B4B0-CE6CD23C41D8}"/>
          </ac:spMkLst>
        </pc:spChg>
      </pc:sldChg>
      <pc:sldChg chg="modSp">
        <pc:chgData name="Plachá Veronika" userId="3d4d0f66-382f-480c-acf0-84af07f74ea1" providerId="ADAL" clId="{FB923195-494F-4FB7-9786-0A3095B6DDF7}" dt="2022-01-05T14:00:44.743" v="11992" actId="20577"/>
        <pc:sldMkLst>
          <pc:docMk/>
          <pc:sldMk cId="3191288711" sldId="259"/>
        </pc:sldMkLst>
        <pc:spChg chg="mod">
          <ac:chgData name="Plachá Veronika" userId="3d4d0f66-382f-480c-acf0-84af07f74ea1" providerId="ADAL" clId="{FB923195-494F-4FB7-9786-0A3095B6DDF7}" dt="2022-01-05T13:53:05.426" v="11905" actId="20577"/>
          <ac:spMkLst>
            <pc:docMk/>
            <pc:sldMk cId="3191288711" sldId="259"/>
            <ac:spMk id="2" creationId="{389CA5B8-515D-453C-967E-A1E978FC6E4E}"/>
          </ac:spMkLst>
        </pc:spChg>
        <pc:spChg chg="mod">
          <ac:chgData name="Plachá Veronika" userId="3d4d0f66-382f-480c-acf0-84af07f74ea1" providerId="ADAL" clId="{FB923195-494F-4FB7-9786-0A3095B6DDF7}" dt="2022-01-05T14:00:44.743" v="11992" actId="20577"/>
          <ac:spMkLst>
            <pc:docMk/>
            <pc:sldMk cId="3191288711" sldId="259"/>
            <ac:spMk id="3" creationId="{7C822B4F-38EB-4E49-A8B7-9E55A5D280DC}"/>
          </ac:spMkLst>
        </pc:spChg>
      </pc:sldChg>
      <pc:sldChg chg="addSp delSp modSp">
        <pc:chgData name="Plachá Veronika" userId="3d4d0f66-382f-480c-acf0-84af07f74ea1" providerId="ADAL" clId="{FB923195-494F-4FB7-9786-0A3095B6DDF7}" dt="2022-01-06T09:19:02.205" v="12651" actId="255"/>
        <pc:sldMkLst>
          <pc:docMk/>
          <pc:sldMk cId="967839820" sldId="260"/>
        </pc:sldMkLst>
        <pc:spChg chg="del mod">
          <ac:chgData name="Plachá Veronika" userId="3d4d0f66-382f-480c-acf0-84af07f74ea1" providerId="ADAL" clId="{FB923195-494F-4FB7-9786-0A3095B6DDF7}" dt="2022-01-04T08:14:57.331" v="254"/>
          <ac:spMkLst>
            <pc:docMk/>
            <pc:sldMk cId="967839820" sldId="260"/>
            <ac:spMk id="2" creationId="{5EC1FBCB-3816-478F-9125-C71C03E53189}"/>
          </ac:spMkLst>
        </pc:spChg>
        <pc:spChg chg="mod">
          <ac:chgData name="Plachá Veronika" userId="3d4d0f66-382f-480c-acf0-84af07f74ea1" providerId="ADAL" clId="{FB923195-494F-4FB7-9786-0A3095B6DDF7}" dt="2022-01-06T09:19:02.205" v="12651" actId="255"/>
          <ac:spMkLst>
            <pc:docMk/>
            <pc:sldMk cId="967839820" sldId="260"/>
            <ac:spMk id="2" creationId="{66D46590-B54D-4A94-8702-75DA2DE7C1D8}"/>
          </ac:spMkLst>
        </pc:spChg>
        <pc:spChg chg="mod">
          <ac:chgData name="Plachá Veronika" userId="3d4d0f66-382f-480c-acf0-84af07f74ea1" providerId="ADAL" clId="{FB923195-494F-4FB7-9786-0A3095B6DDF7}" dt="2022-01-05T14:02:34.723" v="12014" actId="14100"/>
          <ac:spMkLst>
            <pc:docMk/>
            <pc:sldMk cId="967839820" sldId="260"/>
            <ac:spMk id="3" creationId="{CA266D05-2CF5-42A8-BF1D-31F14EB8B551}"/>
          </ac:spMkLst>
        </pc:spChg>
        <pc:spChg chg="add del mod">
          <ac:chgData name="Plachá Veronika" userId="3d4d0f66-382f-480c-acf0-84af07f74ea1" providerId="ADAL" clId="{FB923195-494F-4FB7-9786-0A3095B6DDF7}" dt="2022-01-05T14:01:18.232" v="12006" actId="27636"/>
          <ac:spMkLst>
            <pc:docMk/>
            <pc:sldMk cId="967839820" sldId="260"/>
            <ac:spMk id="4" creationId="{261AB022-2591-4C0A-A181-EFCFF4729BE2}"/>
          </ac:spMkLst>
        </pc:spChg>
      </pc:sldChg>
      <pc:sldChg chg="modSp">
        <pc:chgData name="Plachá Veronika" userId="3d4d0f66-382f-480c-acf0-84af07f74ea1" providerId="ADAL" clId="{FB923195-494F-4FB7-9786-0A3095B6DDF7}" dt="2022-01-06T11:21:54.984" v="13512" actId="179"/>
        <pc:sldMkLst>
          <pc:docMk/>
          <pc:sldMk cId="1513653523" sldId="263"/>
        </pc:sldMkLst>
        <pc:spChg chg="mod">
          <ac:chgData name="Plachá Veronika" userId="3d4d0f66-382f-480c-acf0-84af07f74ea1" providerId="ADAL" clId="{FB923195-494F-4FB7-9786-0A3095B6DDF7}" dt="2022-01-04T08:18:45.145" v="348" actId="122"/>
          <ac:spMkLst>
            <pc:docMk/>
            <pc:sldMk cId="1513653523" sldId="263"/>
            <ac:spMk id="2" creationId="{1F30A92E-ED93-490B-AE53-0CDF499EEF5E}"/>
          </ac:spMkLst>
        </pc:spChg>
        <pc:spChg chg="mod">
          <ac:chgData name="Plachá Veronika" userId="3d4d0f66-382f-480c-acf0-84af07f74ea1" providerId="ADAL" clId="{FB923195-494F-4FB7-9786-0A3095B6DDF7}" dt="2022-01-06T11:21:54.984" v="13512" actId="179"/>
          <ac:spMkLst>
            <pc:docMk/>
            <pc:sldMk cId="1513653523" sldId="263"/>
            <ac:spMk id="3" creationId="{962B24DD-C69D-4411-A325-39A32AC4A19A}"/>
          </ac:spMkLst>
        </pc:spChg>
        <pc:spChg chg="mod">
          <ac:chgData name="Plachá Veronika" userId="3d4d0f66-382f-480c-acf0-84af07f74ea1" providerId="ADAL" clId="{FB923195-494F-4FB7-9786-0A3095B6DDF7}" dt="2022-01-06T09:18:56.097" v="12650" actId="255"/>
          <ac:spMkLst>
            <pc:docMk/>
            <pc:sldMk cId="1513653523" sldId="263"/>
            <ac:spMk id="17" creationId="{26298601-497D-42E3-9C12-D3E4B7FBA727}"/>
          </ac:spMkLst>
        </pc:spChg>
      </pc:sldChg>
      <pc:sldChg chg="delSp modSp">
        <pc:chgData name="Plachá Veronika" userId="3d4d0f66-382f-480c-acf0-84af07f74ea1" providerId="ADAL" clId="{FB923195-494F-4FB7-9786-0A3095B6DDF7}" dt="2022-01-06T11:22:36.456" v="13515" actId="207"/>
        <pc:sldMkLst>
          <pc:docMk/>
          <pc:sldMk cId="690778172" sldId="264"/>
        </pc:sldMkLst>
        <pc:spChg chg="mod">
          <ac:chgData name="Plachá Veronika" userId="3d4d0f66-382f-480c-acf0-84af07f74ea1" providerId="ADAL" clId="{FB923195-494F-4FB7-9786-0A3095B6DDF7}" dt="2022-01-06T09:18:43.187" v="12644" actId="255"/>
          <ac:spMkLst>
            <pc:docMk/>
            <pc:sldMk cId="690778172" sldId="264"/>
            <ac:spMk id="6" creationId="{19DC8EF0-37D8-4695-939E-20FCE79D7F83}"/>
          </ac:spMkLst>
        </pc:spChg>
        <pc:spChg chg="del mod">
          <ac:chgData name="Plachá Veronika" userId="3d4d0f66-382f-480c-acf0-84af07f74ea1" providerId="ADAL" clId="{FB923195-494F-4FB7-9786-0A3095B6DDF7}" dt="2022-01-04T08:30:52.852" v="525"/>
          <ac:spMkLst>
            <pc:docMk/>
            <pc:sldMk cId="690778172" sldId="264"/>
            <ac:spMk id="7" creationId="{4AD8CD52-3EBF-4D4D-8B54-6CB80C4255FF}"/>
          </ac:spMkLst>
        </pc:spChg>
        <pc:spChg chg="mod">
          <ac:chgData name="Plachá Veronika" userId="3d4d0f66-382f-480c-acf0-84af07f74ea1" providerId="ADAL" clId="{FB923195-494F-4FB7-9786-0A3095B6DDF7}" dt="2022-01-06T11:22:36.456" v="13515" actId="207"/>
          <ac:spMkLst>
            <pc:docMk/>
            <pc:sldMk cId="690778172" sldId="264"/>
            <ac:spMk id="8" creationId="{C5DC6A73-8312-4DB9-8899-835E3F932A57}"/>
          </ac:spMkLst>
        </pc:spChg>
      </pc:sldChg>
      <pc:sldChg chg="addSp delSp modSp">
        <pc:chgData name="Plachá Veronika" userId="3d4d0f66-382f-480c-acf0-84af07f74ea1" providerId="ADAL" clId="{FB923195-494F-4FB7-9786-0A3095B6DDF7}" dt="2022-01-06T09:18:25.506" v="12634" actId="403"/>
        <pc:sldMkLst>
          <pc:docMk/>
          <pc:sldMk cId="3489533225" sldId="266"/>
        </pc:sldMkLst>
        <pc:spChg chg="del">
          <ac:chgData name="Plachá Veronika" userId="3d4d0f66-382f-480c-acf0-84af07f74ea1" providerId="ADAL" clId="{FB923195-494F-4FB7-9786-0A3095B6DDF7}" dt="2022-01-04T08:32:12.808" v="594"/>
          <ac:spMkLst>
            <pc:docMk/>
            <pc:sldMk cId="3489533225" sldId="266"/>
            <ac:spMk id="2" creationId="{0D7D2260-87E2-4890-BD1A-E209B70BE6FE}"/>
          </ac:spMkLst>
        </pc:spChg>
        <pc:spChg chg="mod">
          <ac:chgData name="Plachá Veronika" userId="3d4d0f66-382f-480c-acf0-84af07f74ea1" providerId="ADAL" clId="{FB923195-494F-4FB7-9786-0A3095B6DDF7}" dt="2022-01-06T09:18:25.506" v="12634" actId="403"/>
          <ac:spMkLst>
            <pc:docMk/>
            <pc:sldMk cId="3489533225" sldId="266"/>
            <ac:spMk id="2" creationId="{E24516ED-8E7D-4308-B792-DF58C2A908DA}"/>
          </ac:spMkLst>
        </pc:spChg>
        <pc:spChg chg="mod">
          <ac:chgData name="Plachá Veronika" userId="3d4d0f66-382f-480c-acf0-84af07f74ea1" providerId="ADAL" clId="{FB923195-494F-4FB7-9786-0A3095B6DDF7}" dt="2022-01-04T08:45:44.477" v="1114" actId="20577"/>
          <ac:spMkLst>
            <pc:docMk/>
            <pc:sldMk cId="3489533225" sldId="266"/>
            <ac:spMk id="3" creationId="{4E25ED6B-0170-4A4B-8B4C-BC0B56FED278}"/>
          </ac:spMkLst>
        </pc:spChg>
        <pc:spChg chg="add del mod">
          <ac:chgData name="Plachá Veronika" userId="3d4d0f66-382f-480c-acf0-84af07f74ea1" providerId="ADAL" clId="{FB923195-494F-4FB7-9786-0A3095B6DDF7}" dt="2022-01-04T08:32:20.419" v="596"/>
          <ac:spMkLst>
            <pc:docMk/>
            <pc:sldMk cId="3489533225" sldId="266"/>
            <ac:spMk id="4" creationId="{0DFF5937-1C62-44E0-8E92-9689BE585AA3}"/>
          </ac:spMkLst>
        </pc:spChg>
        <pc:graphicFrameChg chg="mod modGraphic">
          <ac:chgData name="Plachá Veronika" userId="3d4d0f66-382f-480c-acf0-84af07f74ea1" providerId="ADAL" clId="{FB923195-494F-4FB7-9786-0A3095B6DDF7}" dt="2022-01-04T08:44:14.641" v="1080" actId="20577"/>
          <ac:graphicFrameMkLst>
            <pc:docMk/>
            <pc:sldMk cId="3489533225" sldId="266"/>
            <ac:graphicFrameMk id="7" creationId="{900B12BB-AB6E-4ED0-AE26-3A45CE0C1921}"/>
          </ac:graphicFrameMkLst>
        </pc:graphicFrameChg>
        <pc:picChg chg="mod">
          <ac:chgData name="Plachá Veronika" userId="3d4d0f66-382f-480c-acf0-84af07f74ea1" providerId="ADAL" clId="{FB923195-494F-4FB7-9786-0A3095B6DDF7}" dt="2022-01-05T13:56:48.741" v="11912" actId="1076"/>
          <ac:picMkLst>
            <pc:docMk/>
            <pc:sldMk cId="3489533225" sldId="266"/>
            <ac:picMk id="8" creationId="{6C7D2734-FEB5-4A0A-A22A-9D3C9F4F8883}"/>
          </ac:picMkLst>
        </pc:picChg>
      </pc:sldChg>
      <pc:sldChg chg="modSp">
        <pc:chgData name="Plachá Veronika" userId="3d4d0f66-382f-480c-acf0-84af07f74ea1" providerId="ADAL" clId="{FB923195-494F-4FB7-9786-0A3095B6DDF7}" dt="2022-01-06T09:18:20.335" v="12632" actId="403"/>
        <pc:sldMkLst>
          <pc:docMk/>
          <pc:sldMk cId="693553523" sldId="268"/>
        </pc:sldMkLst>
        <pc:spChg chg="mod">
          <ac:chgData name="Plachá Veronika" userId="3d4d0f66-382f-480c-acf0-84af07f74ea1" providerId="ADAL" clId="{FB923195-494F-4FB7-9786-0A3095B6DDF7}" dt="2022-01-04T08:35:49.207" v="670" actId="14100"/>
          <ac:spMkLst>
            <pc:docMk/>
            <pc:sldMk cId="693553523" sldId="268"/>
            <ac:spMk id="2" creationId="{06169DC5-3DC8-4FC5-ACC7-0E4852270DBC}"/>
          </ac:spMkLst>
        </pc:spChg>
        <pc:spChg chg="mod">
          <ac:chgData name="Plachá Veronika" userId="3d4d0f66-382f-480c-acf0-84af07f74ea1" providerId="ADAL" clId="{FB923195-494F-4FB7-9786-0A3095B6DDF7}" dt="2022-01-06T09:18:20.335" v="12632" actId="403"/>
          <ac:spMkLst>
            <pc:docMk/>
            <pc:sldMk cId="693553523" sldId="268"/>
            <ac:spMk id="6" creationId="{235CB397-D980-493A-BC74-67589DB6CC4B}"/>
          </ac:spMkLst>
        </pc:spChg>
        <pc:spChg chg="mod">
          <ac:chgData name="Plachá Veronika" userId="3d4d0f66-382f-480c-acf0-84af07f74ea1" providerId="ADAL" clId="{FB923195-494F-4FB7-9786-0A3095B6DDF7}" dt="2022-01-06T07:45:46.500" v="12284" actId="20577"/>
          <ac:spMkLst>
            <pc:docMk/>
            <pc:sldMk cId="693553523" sldId="268"/>
            <ac:spMk id="7" creationId="{45660FA1-2551-444B-8DB9-E6F4934C36DD}"/>
          </ac:spMkLst>
        </pc:spChg>
      </pc:sldChg>
      <pc:sldChg chg="delSp modSp">
        <pc:chgData name="Plachá Veronika" userId="3d4d0f66-382f-480c-acf0-84af07f74ea1" providerId="ADAL" clId="{FB923195-494F-4FB7-9786-0A3095B6DDF7}" dt="2022-01-06T11:23:48.074" v="13518" actId="20577"/>
        <pc:sldMkLst>
          <pc:docMk/>
          <pc:sldMk cId="3675678787" sldId="269"/>
        </pc:sldMkLst>
        <pc:spChg chg="del mod">
          <ac:chgData name="Plachá Veronika" userId="3d4d0f66-382f-480c-acf0-84af07f74ea1" providerId="ADAL" clId="{FB923195-494F-4FB7-9786-0A3095B6DDF7}" dt="2022-01-04T08:42:05.239" v="964"/>
          <ac:spMkLst>
            <pc:docMk/>
            <pc:sldMk cId="3675678787" sldId="269"/>
            <ac:spMk id="2" creationId="{0B05E483-2D10-4BF8-9A4E-70EDAD3FEB9A}"/>
          </ac:spMkLst>
        </pc:spChg>
        <pc:spChg chg="mod">
          <ac:chgData name="Plachá Veronika" userId="3d4d0f66-382f-480c-acf0-84af07f74ea1" providerId="ADAL" clId="{FB923195-494F-4FB7-9786-0A3095B6DDF7}" dt="2022-01-06T11:23:48.074" v="13518" actId="20577"/>
          <ac:spMkLst>
            <pc:docMk/>
            <pc:sldMk cId="3675678787" sldId="269"/>
            <ac:spMk id="3" creationId="{DB622F09-6BA5-4C5C-BA57-868B8606781E}"/>
          </ac:spMkLst>
        </pc:spChg>
        <pc:spChg chg="mod">
          <ac:chgData name="Plachá Veronika" userId="3d4d0f66-382f-480c-acf0-84af07f74ea1" providerId="ADAL" clId="{FB923195-494F-4FB7-9786-0A3095B6DDF7}" dt="2022-01-06T09:18:15.803" v="12630" actId="403"/>
          <ac:spMkLst>
            <pc:docMk/>
            <pc:sldMk cId="3675678787" sldId="269"/>
            <ac:spMk id="4" creationId="{EDD3E2C4-CD33-4E89-9420-FDB34A213620}"/>
          </ac:spMkLst>
        </pc:spChg>
      </pc:sldChg>
      <pc:sldChg chg="addSp delSp modSp add">
        <pc:chgData name="Plachá Veronika" userId="3d4d0f66-382f-480c-acf0-84af07f74ea1" providerId="ADAL" clId="{FB923195-494F-4FB7-9786-0A3095B6DDF7}" dt="2022-01-05T13:48:24.734" v="11859" actId="20577"/>
        <pc:sldMkLst>
          <pc:docMk/>
          <pc:sldMk cId="1063186179" sldId="270"/>
        </pc:sldMkLst>
        <pc:spChg chg="mod">
          <ac:chgData name="Plachá Veronika" userId="3d4d0f66-382f-480c-acf0-84af07f74ea1" providerId="ADAL" clId="{FB923195-494F-4FB7-9786-0A3095B6DDF7}" dt="2022-01-04T08:03:01.109" v="34" actId="255"/>
          <ac:spMkLst>
            <pc:docMk/>
            <pc:sldMk cId="1063186179" sldId="270"/>
            <ac:spMk id="2" creationId="{46ED1AE9-6676-4225-8CC1-BAF8608F5B5C}"/>
          </ac:spMkLst>
        </pc:spChg>
        <pc:spChg chg="del">
          <ac:chgData name="Plachá Veronika" userId="3d4d0f66-382f-480c-acf0-84af07f74ea1" providerId="ADAL" clId="{FB923195-494F-4FB7-9786-0A3095B6DDF7}" dt="2022-01-04T08:02:55.425" v="33"/>
          <ac:spMkLst>
            <pc:docMk/>
            <pc:sldMk cId="1063186179" sldId="270"/>
            <ac:spMk id="3" creationId="{733952E1-0465-47E3-86BC-628D9D987794}"/>
          </ac:spMkLst>
        </pc:spChg>
        <pc:spChg chg="add mod">
          <ac:chgData name="Plachá Veronika" userId="3d4d0f66-382f-480c-acf0-84af07f74ea1" providerId="ADAL" clId="{FB923195-494F-4FB7-9786-0A3095B6DDF7}" dt="2022-01-05T13:48:24.734" v="11859" actId="20577"/>
          <ac:spMkLst>
            <pc:docMk/>
            <pc:sldMk cId="1063186179" sldId="270"/>
            <ac:spMk id="3" creationId="{D8173286-0235-4813-BBBD-F08D2DAFE06D}"/>
          </ac:spMkLst>
        </pc:spChg>
      </pc:sldChg>
      <pc:sldChg chg="delSp modSp add">
        <pc:chgData name="Plachá Veronika" userId="3d4d0f66-382f-480c-acf0-84af07f74ea1" providerId="ADAL" clId="{FB923195-494F-4FB7-9786-0A3095B6DDF7}" dt="2022-01-06T09:17:51.415" v="12624" actId="403"/>
        <pc:sldMkLst>
          <pc:docMk/>
          <pc:sldMk cId="1638436487" sldId="271"/>
        </pc:sldMkLst>
        <pc:spChg chg="del mod">
          <ac:chgData name="Plachá Veronika" userId="3d4d0f66-382f-480c-acf0-84af07f74ea1" providerId="ADAL" clId="{FB923195-494F-4FB7-9786-0A3095B6DDF7}" dt="2022-01-04T11:40:25.553" v="2403"/>
          <ac:spMkLst>
            <pc:docMk/>
            <pc:sldMk cId="1638436487" sldId="271"/>
            <ac:spMk id="2" creationId="{F154C858-96BB-4B58-AD28-FE35D4DAE112}"/>
          </ac:spMkLst>
        </pc:spChg>
        <pc:spChg chg="mod">
          <ac:chgData name="Plachá Veronika" userId="3d4d0f66-382f-480c-acf0-84af07f74ea1" providerId="ADAL" clId="{FB923195-494F-4FB7-9786-0A3095B6DDF7}" dt="2022-01-06T09:13:15.611" v="12595" actId="207"/>
          <ac:spMkLst>
            <pc:docMk/>
            <pc:sldMk cId="1638436487" sldId="271"/>
            <ac:spMk id="3" creationId="{79530266-168C-41BA-93D0-1C09318363D4}"/>
          </ac:spMkLst>
        </pc:spChg>
        <pc:spChg chg="mod">
          <ac:chgData name="Plachá Veronika" userId="3d4d0f66-382f-480c-acf0-84af07f74ea1" providerId="ADAL" clId="{FB923195-494F-4FB7-9786-0A3095B6DDF7}" dt="2022-01-06T09:17:51.415" v="12624" actId="403"/>
          <ac:spMkLst>
            <pc:docMk/>
            <pc:sldMk cId="1638436487" sldId="271"/>
            <ac:spMk id="4" creationId="{F4303E9F-6019-4395-BB4F-1DBC8293A574}"/>
          </ac:spMkLst>
        </pc:spChg>
      </pc:sldChg>
      <pc:sldChg chg="delSp modSp add">
        <pc:chgData name="Plachá Veronika" userId="3d4d0f66-382f-480c-acf0-84af07f74ea1" providerId="ADAL" clId="{FB923195-494F-4FB7-9786-0A3095B6DDF7}" dt="2022-01-06T11:24:43.197" v="13520" actId="120"/>
        <pc:sldMkLst>
          <pc:docMk/>
          <pc:sldMk cId="2459570721" sldId="272"/>
        </pc:sldMkLst>
        <pc:spChg chg="del mod">
          <ac:chgData name="Plachá Veronika" userId="3d4d0f66-382f-480c-acf0-84af07f74ea1" providerId="ADAL" clId="{FB923195-494F-4FB7-9786-0A3095B6DDF7}" dt="2022-01-04T11:43:30.585" v="2586"/>
          <ac:spMkLst>
            <pc:docMk/>
            <pc:sldMk cId="2459570721" sldId="272"/>
            <ac:spMk id="2" creationId="{0C545927-F86B-4840-8C6C-7EF711340FA0}"/>
          </ac:spMkLst>
        </pc:spChg>
        <pc:spChg chg="mod">
          <ac:chgData name="Plachá Veronika" userId="3d4d0f66-382f-480c-acf0-84af07f74ea1" providerId="ADAL" clId="{FB923195-494F-4FB7-9786-0A3095B6DDF7}" dt="2022-01-06T11:24:43.197" v="13520" actId="120"/>
          <ac:spMkLst>
            <pc:docMk/>
            <pc:sldMk cId="2459570721" sldId="272"/>
            <ac:spMk id="3" creationId="{58BE04A3-E4A4-4C06-889A-0347050158F9}"/>
          </ac:spMkLst>
        </pc:spChg>
        <pc:spChg chg="mod">
          <ac:chgData name="Plachá Veronika" userId="3d4d0f66-382f-480c-acf0-84af07f74ea1" providerId="ADAL" clId="{FB923195-494F-4FB7-9786-0A3095B6DDF7}" dt="2022-01-06T09:18:06.104" v="12628" actId="403"/>
          <ac:spMkLst>
            <pc:docMk/>
            <pc:sldMk cId="2459570721" sldId="272"/>
            <ac:spMk id="4" creationId="{E4EA6B32-91B3-47DC-91FE-A9F64736E89E}"/>
          </ac:spMkLst>
        </pc:spChg>
      </pc:sldChg>
      <pc:sldChg chg="delSp modSp add">
        <pc:chgData name="Plachá Veronika" userId="3d4d0f66-382f-480c-acf0-84af07f74ea1" providerId="ADAL" clId="{FB923195-494F-4FB7-9786-0A3095B6DDF7}" dt="2022-01-06T09:18:00.052" v="12626" actId="403"/>
        <pc:sldMkLst>
          <pc:docMk/>
          <pc:sldMk cId="1092978508" sldId="273"/>
        </pc:sldMkLst>
        <pc:spChg chg="del mod">
          <ac:chgData name="Plachá Veronika" userId="3d4d0f66-382f-480c-acf0-84af07f74ea1" providerId="ADAL" clId="{FB923195-494F-4FB7-9786-0A3095B6DDF7}" dt="2022-01-04T11:50:46.335" v="2961"/>
          <ac:spMkLst>
            <pc:docMk/>
            <pc:sldMk cId="1092978508" sldId="273"/>
            <ac:spMk id="2" creationId="{D5577CE9-A67F-415E-859E-59E756B7D5D8}"/>
          </ac:spMkLst>
        </pc:spChg>
        <pc:spChg chg="mod">
          <ac:chgData name="Plachá Veronika" userId="3d4d0f66-382f-480c-acf0-84af07f74ea1" providerId="ADAL" clId="{FB923195-494F-4FB7-9786-0A3095B6DDF7}" dt="2022-01-06T08:50:56.413" v="12457" actId="113"/>
          <ac:spMkLst>
            <pc:docMk/>
            <pc:sldMk cId="1092978508" sldId="273"/>
            <ac:spMk id="3" creationId="{2D269846-2331-4F61-B6AE-2AE83A02CF7C}"/>
          </ac:spMkLst>
        </pc:spChg>
        <pc:spChg chg="mod">
          <ac:chgData name="Plachá Veronika" userId="3d4d0f66-382f-480c-acf0-84af07f74ea1" providerId="ADAL" clId="{FB923195-494F-4FB7-9786-0A3095B6DDF7}" dt="2022-01-06T09:18:00.052" v="12626" actId="403"/>
          <ac:spMkLst>
            <pc:docMk/>
            <pc:sldMk cId="1092978508" sldId="273"/>
            <ac:spMk id="4" creationId="{CB94737D-4480-40A1-9FE6-2326AF34E9D0}"/>
          </ac:spMkLst>
        </pc:spChg>
      </pc:sldChg>
      <pc:sldChg chg="delSp modSp add">
        <pc:chgData name="Plachá Veronika" userId="3d4d0f66-382f-480c-acf0-84af07f74ea1" providerId="ADAL" clId="{FB923195-494F-4FB7-9786-0A3095B6DDF7}" dt="2022-01-06T09:17:43.702" v="12622" actId="255"/>
        <pc:sldMkLst>
          <pc:docMk/>
          <pc:sldMk cId="4055111403" sldId="274"/>
        </pc:sldMkLst>
        <pc:spChg chg="del mod">
          <ac:chgData name="Plachá Veronika" userId="3d4d0f66-382f-480c-acf0-84af07f74ea1" providerId="ADAL" clId="{FB923195-494F-4FB7-9786-0A3095B6DDF7}" dt="2022-01-04T12:33:00.836" v="5031"/>
          <ac:spMkLst>
            <pc:docMk/>
            <pc:sldMk cId="4055111403" sldId="274"/>
            <ac:spMk id="2" creationId="{00AE6DC2-6AB1-46CD-9CEF-F3E8A8530AEB}"/>
          </ac:spMkLst>
        </pc:spChg>
        <pc:spChg chg="mod">
          <ac:chgData name="Plachá Veronika" userId="3d4d0f66-382f-480c-acf0-84af07f74ea1" providerId="ADAL" clId="{FB923195-494F-4FB7-9786-0A3095B6DDF7}" dt="2022-01-06T09:14:51.407" v="12596" actId="207"/>
          <ac:spMkLst>
            <pc:docMk/>
            <pc:sldMk cId="4055111403" sldId="274"/>
            <ac:spMk id="3" creationId="{762BC693-F4AB-420D-A9DC-2757D28CC640}"/>
          </ac:spMkLst>
        </pc:spChg>
        <pc:spChg chg="mod">
          <ac:chgData name="Plachá Veronika" userId="3d4d0f66-382f-480c-acf0-84af07f74ea1" providerId="ADAL" clId="{FB923195-494F-4FB7-9786-0A3095B6DDF7}" dt="2022-01-06T09:17:43.702" v="12622" actId="255"/>
          <ac:spMkLst>
            <pc:docMk/>
            <pc:sldMk cId="4055111403" sldId="274"/>
            <ac:spMk id="4" creationId="{C3915B6F-33D5-4D60-A72E-ECC72C8F1362}"/>
          </ac:spMkLst>
        </pc:spChg>
      </pc:sldChg>
      <pc:sldChg chg="addSp delSp modSp add">
        <pc:chgData name="Plachá Veronika" userId="3d4d0f66-382f-480c-acf0-84af07f74ea1" providerId="ADAL" clId="{FB923195-494F-4FB7-9786-0A3095B6DDF7}" dt="2022-01-06T09:15:29.796" v="12598" actId="207"/>
        <pc:sldMkLst>
          <pc:docMk/>
          <pc:sldMk cId="777665025" sldId="275"/>
        </pc:sldMkLst>
        <pc:spChg chg="del mod">
          <ac:chgData name="Plachá Veronika" userId="3d4d0f66-382f-480c-acf0-84af07f74ea1" providerId="ADAL" clId="{FB923195-494F-4FB7-9786-0A3095B6DDF7}" dt="2022-01-04T12:47:23.887" v="5232"/>
          <ac:spMkLst>
            <pc:docMk/>
            <pc:sldMk cId="777665025" sldId="275"/>
            <ac:spMk id="2" creationId="{04D4830E-4CE6-447B-BE6E-09B419368924}"/>
          </ac:spMkLst>
        </pc:spChg>
        <pc:spChg chg="del mod">
          <ac:chgData name="Plachá Veronika" userId="3d4d0f66-382f-480c-acf0-84af07f74ea1" providerId="ADAL" clId="{FB923195-494F-4FB7-9786-0A3095B6DDF7}" dt="2022-01-04T12:47:30.682" v="5234"/>
          <ac:spMkLst>
            <pc:docMk/>
            <pc:sldMk cId="777665025" sldId="275"/>
            <ac:spMk id="3" creationId="{A1E3100E-B63F-4E4A-A0FF-F2BC78DD6CDE}"/>
          </ac:spMkLst>
        </pc:spChg>
        <pc:spChg chg="add mod">
          <ac:chgData name="Plachá Veronika" userId="3d4d0f66-382f-480c-acf0-84af07f74ea1" providerId="ADAL" clId="{FB923195-494F-4FB7-9786-0A3095B6DDF7}" dt="2022-01-06T09:15:29.796" v="12598" actId="207"/>
          <ac:spMkLst>
            <pc:docMk/>
            <pc:sldMk cId="777665025" sldId="275"/>
            <ac:spMk id="5" creationId="{07E077E5-C58D-41FA-86A3-366BD62AA2A5}"/>
          </ac:spMkLst>
        </pc:spChg>
      </pc:sldChg>
      <pc:sldChg chg="addSp delSp modSp add">
        <pc:chgData name="Plachá Veronika" userId="3d4d0f66-382f-480c-acf0-84af07f74ea1" providerId="ADAL" clId="{FB923195-494F-4FB7-9786-0A3095B6DDF7}" dt="2022-01-06T09:15:59.268" v="12612" actId="20577"/>
        <pc:sldMkLst>
          <pc:docMk/>
          <pc:sldMk cId="3930964937" sldId="276"/>
        </pc:sldMkLst>
        <pc:spChg chg="del mod">
          <ac:chgData name="Plachá Veronika" userId="3d4d0f66-382f-480c-acf0-84af07f74ea1" providerId="ADAL" clId="{FB923195-494F-4FB7-9786-0A3095B6DDF7}" dt="2022-01-04T12:54:53.214" v="5293"/>
          <ac:spMkLst>
            <pc:docMk/>
            <pc:sldMk cId="3930964937" sldId="276"/>
            <ac:spMk id="2" creationId="{B9D9EF49-0ABB-40E1-817F-6A6716695515}"/>
          </ac:spMkLst>
        </pc:spChg>
        <pc:spChg chg="add del mod">
          <ac:chgData name="Plachá Veronika" userId="3d4d0f66-382f-480c-acf0-84af07f74ea1" providerId="ADAL" clId="{FB923195-494F-4FB7-9786-0A3095B6DDF7}" dt="2022-01-04T12:58:52.761" v="5297" actId="931"/>
          <ac:spMkLst>
            <pc:docMk/>
            <pc:sldMk cId="3930964937" sldId="276"/>
            <ac:spMk id="3" creationId="{C4E216DA-7844-468E-804C-E720E87F20DF}"/>
          </ac:spMkLst>
        </pc:spChg>
        <pc:spChg chg="del mod">
          <ac:chgData name="Plachá Veronika" userId="3d4d0f66-382f-480c-acf0-84af07f74ea1" providerId="ADAL" clId="{FB923195-494F-4FB7-9786-0A3095B6DDF7}" dt="2022-01-04T13:04:01.005" v="5422"/>
          <ac:spMkLst>
            <pc:docMk/>
            <pc:sldMk cId="3930964937" sldId="276"/>
            <ac:spMk id="4" creationId="{ACC6F173-30F5-4FD7-998D-8BD1D829B009}"/>
          </ac:spMkLst>
        </pc:spChg>
        <pc:spChg chg="add del mod">
          <ac:chgData name="Plachá Veronika" userId="3d4d0f66-382f-480c-acf0-84af07f74ea1" providerId="ADAL" clId="{FB923195-494F-4FB7-9786-0A3095B6DDF7}" dt="2022-01-04T13:02:06.917" v="5305"/>
          <ac:spMkLst>
            <pc:docMk/>
            <pc:sldMk cId="3930964937" sldId="276"/>
            <ac:spMk id="8" creationId="{676F58B5-693A-46F6-A493-EFD9A9206579}"/>
          </ac:spMkLst>
        </pc:spChg>
        <pc:spChg chg="add del mod">
          <ac:chgData name="Plachá Veronika" userId="3d4d0f66-382f-480c-acf0-84af07f74ea1" providerId="ADAL" clId="{FB923195-494F-4FB7-9786-0A3095B6DDF7}" dt="2022-01-04T13:02:37.641" v="5326"/>
          <ac:spMkLst>
            <pc:docMk/>
            <pc:sldMk cId="3930964937" sldId="276"/>
            <ac:spMk id="11" creationId="{758B8E24-DF8F-49D8-8C3F-55ABD600EF1D}"/>
          </ac:spMkLst>
        </pc:spChg>
        <pc:spChg chg="add mod">
          <ac:chgData name="Plachá Veronika" userId="3d4d0f66-382f-480c-acf0-84af07f74ea1" providerId="ADAL" clId="{FB923195-494F-4FB7-9786-0A3095B6DDF7}" dt="2022-01-06T09:15:59.268" v="12612" actId="20577"/>
          <ac:spMkLst>
            <pc:docMk/>
            <pc:sldMk cId="3930964937" sldId="276"/>
            <ac:spMk id="12" creationId="{81279E5A-A120-43F8-84C3-280BA8902567}"/>
          </ac:spMkLst>
        </pc:spChg>
        <pc:graphicFrameChg chg="add del mod">
          <ac:chgData name="Plachá Veronika" userId="3d4d0f66-382f-480c-acf0-84af07f74ea1" providerId="ADAL" clId="{FB923195-494F-4FB7-9786-0A3095B6DDF7}" dt="2022-01-04T12:56:22.311" v="5296"/>
          <ac:graphicFrameMkLst>
            <pc:docMk/>
            <pc:sldMk cId="3930964937" sldId="276"/>
            <ac:graphicFrameMk id="5" creationId="{33AE8042-C45A-4956-B4BB-55351975C100}"/>
          </ac:graphicFrameMkLst>
        </pc:graphicFrameChg>
        <pc:picChg chg="add del mod">
          <ac:chgData name="Plachá Veronika" userId="3d4d0f66-382f-480c-acf0-84af07f74ea1" providerId="ADAL" clId="{FB923195-494F-4FB7-9786-0A3095B6DDF7}" dt="2022-01-04T12:59:04.937" v="5299"/>
          <ac:picMkLst>
            <pc:docMk/>
            <pc:sldMk cId="3930964937" sldId="276"/>
            <ac:picMk id="7" creationId="{FD6C4BA1-FCD9-45BF-AD01-C81ED5D1643A}"/>
          </ac:picMkLst>
        </pc:picChg>
        <pc:picChg chg="add del mod">
          <ac:chgData name="Plachá Veronika" userId="3d4d0f66-382f-480c-acf0-84af07f74ea1" providerId="ADAL" clId="{FB923195-494F-4FB7-9786-0A3095B6DDF7}" dt="2022-01-04T13:01:49.263" v="5304" actId="931"/>
          <ac:picMkLst>
            <pc:docMk/>
            <pc:sldMk cId="3930964937" sldId="276"/>
            <ac:picMk id="10" creationId="{351A95BE-E013-48F0-BB15-7117F4875A86}"/>
          </ac:picMkLst>
        </pc:picChg>
        <pc:picChg chg="add del mod">
          <ac:chgData name="Plachá Veronika" userId="3d4d0f66-382f-480c-acf0-84af07f74ea1" providerId="ADAL" clId="{FB923195-494F-4FB7-9786-0A3095B6DDF7}" dt="2022-01-04T13:02:23.756" v="5323"/>
          <ac:picMkLst>
            <pc:docMk/>
            <pc:sldMk cId="3930964937" sldId="276"/>
            <ac:picMk id="13" creationId="{F06FAF14-3D6A-4052-B057-B03083C50CD3}"/>
          </ac:picMkLst>
        </pc:picChg>
        <pc:picChg chg="add mod">
          <ac:chgData name="Plachá Veronika" userId="3d4d0f66-382f-480c-acf0-84af07f74ea1" providerId="ADAL" clId="{FB923195-494F-4FB7-9786-0A3095B6DDF7}" dt="2022-01-04T13:06:08.467" v="5744" actId="1076"/>
          <ac:picMkLst>
            <pc:docMk/>
            <pc:sldMk cId="3930964937" sldId="276"/>
            <ac:picMk id="15" creationId="{032536BC-BB54-4ABC-A329-435D14688901}"/>
          </ac:picMkLst>
        </pc:picChg>
      </pc:sldChg>
      <pc:sldChg chg="modSp add">
        <pc:chgData name="Plachá Veronika" userId="3d4d0f66-382f-480c-acf0-84af07f74ea1" providerId="ADAL" clId="{FB923195-494F-4FB7-9786-0A3095B6DDF7}" dt="2022-01-06T09:33:28.563" v="12849" actId="20577"/>
        <pc:sldMkLst>
          <pc:docMk/>
          <pc:sldMk cId="3450867622" sldId="277"/>
        </pc:sldMkLst>
        <pc:spChg chg="mod">
          <ac:chgData name="Plachá Veronika" userId="3d4d0f66-382f-480c-acf0-84af07f74ea1" providerId="ADAL" clId="{FB923195-494F-4FB7-9786-0A3095B6DDF7}" dt="2022-01-06T09:31:01.817" v="12810" actId="20577"/>
          <ac:spMkLst>
            <pc:docMk/>
            <pc:sldMk cId="3450867622" sldId="277"/>
            <ac:spMk id="2" creationId="{A3017697-2260-4396-9F4A-534DD6A77CBB}"/>
          </ac:spMkLst>
        </pc:spChg>
        <pc:spChg chg="mod">
          <ac:chgData name="Plachá Veronika" userId="3d4d0f66-382f-480c-acf0-84af07f74ea1" providerId="ADAL" clId="{FB923195-494F-4FB7-9786-0A3095B6DDF7}" dt="2022-01-06T09:33:28.563" v="12849" actId="20577"/>
          <ac:spMkLst>
            <pc:docMk/>
            <pc:sldMk cId="3450867622" sldId="277"/>
            <ac:spMk id="3" creationId="{19FD36E4-45D1-4B9B-811A-D161B31C2DF4}"/>
          </ac:spMkLst>
        </pc:spChg>
      </pc:sldChg>
      <pc:sldChg chg="delSp modSp add">
        <pc:chgData name="Plachá Veronika" userId="3d4d0f66-382f-480c-acf0-84af07f74ea1" providerId="ADAL" clId="{FB923195-494F-4FB7-9786-0A3095B6DDF7}" dt="2022-01-06T09:52:13.095" v="13212" actId="20577"/>
        <pc:sldMkLst>
          <pc:docMk/>
          <pc:sldMk cId="3158849601" sldId="278"/>
        </pc:sldMkLst>
        <pc:spChg chg="del mod">
          <ac:chgData name="Plachá Veronika" userId="3d4d0f66-382f-480c-acf0-84af07f74ea1" providerId="ADAL" clId="{FB923195-494F-4FB7-9786-0A3095B6DDF7}" dt="2022-01-04T13:20:55.137" v="6654"/>
          <ac:spMkLst>
            <pc:docMk/>
            <pc:sldMk cId="3158849601" sldId="278"/>
            <ac:spMk id="2" creationId="{39933DAE-B5E3-4FBA-985E-28C77A0F579A}"/>
          </ac:spMkLst>
        </pc:spChg>
        <pc:spChg chg="mod">
          <ac:chgData name="Plachá Veronika" userId="3d4d0f66-382f-480c-acf0-84af07f74ea1" providerId="ADAL" clId="{FB923195-494F-4FB7-9786-0A3095B6DDF7}" dt="2022-01-06T09:52:13.095" v="13212" actId="20577"/>
          <ac:spMkLst>
            <pc:docMk/>
            <pc:sldMk cId="3158849601" sldId="278"/>
            <ac:spMk id="3" creationId="{215C5D19-9E26-4C41-B239-93DF3520413B}"/>
          </ac:spMkLst>
        </pc:spChg>
      </pc:sldChg>
      <pc:sldChg chg="delSp modSp add">
        <pc:chgData name="Plachá Veronika" userId="3d4d0f66-382f-480c-acf0-84af07f74ea1" providerId="ADAL" clId="{FB923195-494F-4FB7-9786-0A3095B6DDF7}" dt="2022-01-06T09:56:55.127" v="13258" actId="179"/>
        <pc:sldMkLst>
          <pc:docMk/>
          <pc:sldMk cId="3032354976" sldId="279"/>
        </pc:sldMkLst>
        <pc:spChg chg="del mod">
          <ac:chgData name="Plachá Veronika" userId="3d4d0f66-382f-480c-acf0-84af07f74ea1" providerId="ADAL" clId="{FB923195-494F-4FB7-9786-0A3095B6DDF7}" dt="2022-01-04T13:39:01.361" v="7528"/>
          <ac:spMkLst>
            <pc:docMk/>
            <pc:sldMk cId="3032354976" sldId="279"/>
            <ac:spMk id="2" creationId="{901483E2-A8DF-4BF0-BB7C-FD276F29BF66}"/>
          </ac:spMkLst>
        </pc:spChg>
        <pc:spChg chg="mod">
          <ac:chgData name="Plachá Veronika" userId="3d4d0f66-382f-480c-acf0-84af07f74ea1" providerId="ADAL" clId="{FB923195-494F-4FB7-9786-0A3095B6DDF7}" dt="2022-01-06T09:56:55.127" v="13258" actId="179"/>
          <ac:spMkLst>
            <pc:docMk/>
            <pc:sldMk cId="3032354976" sldId="279"/>
            <ac:spMk id="3" creationId="{81124AC6-8FA6-4985-B678-DCD9C1C449A3}"/>
          </ac:spMkLst>
        </pc:spChg>
      </pc:sldChg>
      <pc:sldChg chg="delSp modSp add">
        <pc:chgData name="Plachá Veronika" userId="3d4d0f66-382f-480c-acf0-84af07f74ea1" providerId="ADAL" clId="{FB923195-494F-4FB7-9786-0A3095B6DDF7}" dt="2022-01-06T11:11:28.405" v="13395" actId="114"/>
        <pc:sldMkLst>
          <pc:docMk/>
          <pc:sldMk cId="1561877404" sldId="280"/>
        </pc:sldMkLst>
        <pc:spChg chg="del mod">
          <ac:chgData name="Plachá Veronika" userId="3d4d0f66-382f-480c-acf0-84af07f74ea1" providerId="ADAL" clId="{FB923195-494F-4FB7-9786-0A3095B6DDF7}" dt="2022-01-05T07:22:25.641" v="8417"/>
          <ac:spMkLst>
            <pc:docMk/>
            <pc:sldMk cId="1561877404" sldId="280"/>
            <ac:spMk id="2" creationId="{CCD48854-BB5C-4E5A-8822-76D8E8719905}"/>
          </ac:spMkLst>
        </pc:spChg>
        <pc:spChg chg="mod">
          <ac:chgData name="Plachá Veronika" userId="3d4d0f66-382f-480c-acf0-84af07f74ea1" providerId="ADAL" clId="{FB923195-494F-4FB7-9786-0A3095B6DDF7}" dt="2022-01-06T11:11:28.405" v="13395" actId="114"/>
          <ac:spMkLst>
            <pc:docMk/>
            <pc:sldMk cId="1561877404" sldId="280"/>
            <ac:spMk id="3" creationId="{635B8F1E-760E-4554-ACAC-BE51C249D195}"/>
          </ac:spMkLst>
        </pc:spChg>
      </pc:sldChg>
      <pc:sldChg chg="modSp add">
        <pc:chgData name="Plachá Veronika" userId="3d4d0f66-382f-480c-acf0-84af07f74ea1" providerId="ADAL" clId="{FB923195-494F-4FB7-9786-0A3095B6DDF7}" dt="2022-01-06T11:12:29.257" v="13409" actId="20577"/>
        <pc:sldMkLst>
          <pc:docMk/>
          <pc:sldMk cId="2476201787" sldId="281"/>
        </pc:sldMkLst>
        <pc:spChg chg="mod">
          <ac:chgData name="Plachá Veronika" userId="3d4d0f66-382f-480c-acf0-84af07f74ea1" providerId="ADAL" clId="{FB923195-494F-4FB7-9786-0A3095B6DDF7}" dt="2022-01-06T09:37:35.712" v="12929" actId="14100"/>
          <ac:spMkLst>
            <pc:docMk/>
            <pc:sldMk cId="2476201787" sldId="281"/>
            <ac:spMk id="2" creationId="{872E20E5-0474-4547-B2CE-3E0B52489C20}"/>
          </ac:spMkLst>
        </pc:spChg>
        <pc:spChg chg="mod">
          <ac:chgData name="Plachá Veronika" userId="3d4d0f66-382f-480c-acf0-84af07f74ea1" providerId="ADAL" clId="{FB923195-494F-4FB7-9786-0A3095B6DDF7}" dt="2022-01-06T11:12:29.257" v="13409" actId="20577"/>
          <ac:spMkLst>
            <pc:docMk/>
            <pc:sldMk cId="2476201787" sldId="281"/>
            <ac:spMk id="3" creationId="{B0E24230-34B9-4829-9DCB-246637F2AD65}"/>
          </ac:spMkLst>
        </pc:spChg>
      </pc:sldChg>
      <pc:sldChg chg="addSp delSp modSp add">
        <pc:chgData name="Plachá Veronika" userId="3d4d0f66-382f-480c-acf0-84af07f74ea1" providerId="ADAL" clId="{FB923195-494F-4FB7-9786-0A3095B6DDF7}" dt="2022-01-06T11:28:19.276" v="13562" actId="20577"/>
        <pc:sldMkLst>
          <pc:docMk/>
          <pc:sldMk cId="2099609698" sldId="282"/>
        </pc:sldMkLst>
        <pc:spChg chg="add del mod">
          <ac:chgData name="Plachá Veronika" userId="3d4d0f66-382f-480c-acf0-84af07f74ea1" providerId="ADAL" clId="{FB923195-494F-4FB7-9786-0A3095B6DDF7}" dt="2022-01-06T10:51:04.152" v="13274"/>
          <ac:spMkLst>
            <pc:docMk/>
            <pc:sldMk cId="2099609698" sldId="282"/>
            <ac:spMk id="2" creationId="{692820BE-C90F-4603-AB13-2E77FE22CB57}"/>
          </ac:spMkLst>
        </pc:spChg>
        <pc:spChg chg="del mod">
          <ac:chgData name="Plachá Veronika" userId="3d4d0f66-382f-480c-acf0-84af07f74ea1" providerId="ADAL" clId="{FB923195-494F-4FB7-9786-0A3095B6DDF7}" dt="2022-01-05T12:17:12.604" v="10226"/>
          <ac:spMkLst>
            <pc:docMk/>
            <pc:sldMk cId="2099609698" sldId="282"/>
            <ac:spMk id="2" creationId="{CC1240B3-F403-4B36-8C6F-EAE7566A7B7F}"/>
          </ac:spMkLst>
        </pc:spChg>
        <pc:spChg chg="add del mod">
          <ac:chgData name="Plachá Veronika" userId="3d4d0f66-382f-480c-acf0-84af07f74ea1" providerId="ADAL" clId="{FB923195-494F-4FB7-9786-0A3095B6DDF7}" dt="2022-01-06T11:28:19.276" v="13562" actId="20577"/>
          <ac:spMkLst>
            <pc:docMk/>
            <pc:sldMk cId="2099609698" sldId="282"/>
            <ac:spMk id="3" creationId="{9441C919-0AF7-4DC4-898C-4B720538F4DA}"/>
          </ac:spMkLst>
        </pc:spChg>
        <pc:spChg chg="add del mod">
          <ac:chgData name="Plachá Veronika" userId="3d4d0f66-382f-480c-acf0-84af07f74ea1" providerId="ADAL" clId="{FB923195-494F-4FB7-9786-0A3095B6DDF7}" dt="2022-01-06T11:09:08.025" v="13388" actId="931"/>
          <ac:spMkLst>
            <pc:docMk/>
            <pc:sldMk cId="2099609698" sldId="282"/>
            <ac:spMk id="4" creationId="{3CDBA88C-3F22-4222-864F-37600BA7729D}"/>
          </ac:spMkLst>
        </pc:spChg>
        <pc:spChg chg="add del mod">
          <ac:chgData name="Plachá Veronika" userId="3d4d0f66-382f-480c-acf0-84af07f74ea1" providerId="ADAL" clId="{FB923195-494F-4FB7-9786-0A3095B6DDF7}" dt="2022-01-06T10:55:15.848" v="13385"/>
          <ac:spMkLst>
            <pc:docMk/>
            <pc:sldMk cId="2099609698" sldId="282"/>
            <ac:spMk id="5" creationId="{C2B843B2-2B5F-4568-9A04-4A7DA252A555}"/>
          </ac:spMkLst>
        </pc:spChg>
        <pc:spChg chg="add del">
          <ac:chgData name="Plachá Veronika" userId="3d4d0f66-382f-480c-acf0-84af07f74ea1" providerId="ADAL" clId="{FB923195-494F-4FB7-9786-0A3095B6DDF7}" dt="2022-01-06T10:54:27.759" v="13378"/>
          <ac:spMkLst>
            <pc:docMk/>
            <pc:sldMk cId="2099609698" sldId="282"/>
            <ac:spMk id="6" creationId="{3FAED0DE-C048-4E3B-AE47-1F7E67A7E707}"/>
          </ac:spMkLst>
        </pc:spChg>
        <pc:spChg chg="add del mod">
          <ac:chgData name="Plachá Veronika" userId="3d4d0f66-382f-480c-acf0-84af07f74ea1" providerId="ADAL" clId="{FB923195-494F-4FB7-9786-0A3095B6DDF7}" dt="2022-01-06T10:54:21.400" v="13377"/>
          <ac:spMkLst>
            <pc:docMk/>
            <pc:sldMk cId="2099609698" sldId="282"/>
            <ac:spMk id="7" creationId="{4A595D61-4A2B-40E6-A7DF-6B914F065C0A}"/>
          </ac:spMkLst>
        </pc:spChg>
        <pc:picChg chg="add mod">
          <ac:chgData name="Plachá Veronika" userId="3d4d0f66-382f-480c-acf0-84af07f74ea1" providerId="ADAL" clId="{FB923195-494F-4FB7-9786-0A3095B6DDF7}" dt="2022-01-06T11:09:12.706" v="13389" actId="27614"/>
          <ac:picMkLst>
            <pc:docMk/>
            <pc:sldMk cId="2099609698" sldId="282"/>
            <ac:picMk id="9" creationId="{E5DA2A77-DF81-438B-A9C4-3BC2F0DF0CEE}"/>
          </ac:picMkLst>
        </pc:picChg>
      </pc:sldChg>
      <pc:sldChg chg="addSp modSp add">
        <pc:chgData name="Plachá Veronika" userId="3d4d0f66-382f-480c-acf0-84af07f74ea1" providerId="ADAL" clId="{FB923195-494F-4FB7-9786-0A3095B6DDF7}" dt="2022-01-05T12:58:13.846" v="11458" actId="207"/>
        <pc:sldMkLst>
          <pc:docMk/>
          <pc:sldMk cId="246291038" sldId="283"/>
        </pc:sldMkLst>
        <pc:spChg chg="mod">
          <ac:chgData name="Plachá Veronika" userId="3d4d0f66-382f-480c-acf0-84af07f74ea1" providerId="ADAL" clId="{FB923195-494F-4FB7-9786-0A3095B6DDF7}" dt="2022-01-05T12:50:24.653" v="11201" actId="255"/>
          <ac:spMkLst>
            <pc:docMk/>
            <pc:sldMk cId="246291038" sldId="283"/>
            <ac:spMk id="2" creationId="{AF6A29ED-218F-4628-8EA4-01098C6EBF00}"/>
          </ac:spMkLst>
        </pc:spChg>
        <pc:spChg chg="mod">
          <ac:chgData name="Plachá Veronika" userId="3d4d0f66-382f-480c-acf0-84af07f74ea1" providerId="ADAL" clId="{FB923195-494F-4FB7-9786-0A3095B6DDF7}" dt="2022-01-05T12:58:13.846" v="11458" actId="207"/>
          <ac:spMkLst>
            <pc:docMk/>
            <pc:sldMk cId="246291038" sldId="283"/>
            <ac:spMk id="3" creationId="{B9F4EC16-2E92-4A98-9AA1-59E79D8A0D17}"/>
          </ac:spMkLst>
        </pc:spChg>
        <pc:spChg chg="add mod">
          <ac:chgData name="Plachá Veronika" userId="3d4d0f66-382f-480c-acf0-84af07f74ea1" providerId="ADAL" clId="{FB923195-494F-4FB7-9786-0A3095B6DDF7}" dt="2022-01-05T12:56:59.598" v="11388" actId="122"/>
          <ac:spMkLst>
            <pc:docMk/>
            <pc:sldMk cId="246291038" sldId="283"/>
            <ac:spMk id="4" creationId="{0E1A91DF-A891-4435-8C42-507E086E16E6}"/>
          </ac:spMkLst>
        </pc:spChg>
      </pc:sldChg>
      <pc:sldChg chg="addSp delSp modSp add">
        <pc:chgData name="Plachá Veronika" userId="3d4d0f66-382f-480c-acf0-84af07f74ea1" providerId="ADAL" clId="{FB923195-494F-4FB7-9786-0A3095B6DDF7}" dt="2022-01-06T11:14:10.850" v="13450" actId="20577"/>
        <pc:sldMkLst>
          <pc:docMk/>
          <pc:sldMk cId="2602339513" sldId="284"/>
        </pc:sldMkLst>
        <pc:spChg chg="del mod">
          <ac:chgData name="Plachá Veronika" userId="3d4d0f66-382f-480c-acf0-84af07f74ea1" providerId="ADAL" clId="{FB923195-494F-4FB7-9786-0A3095B6DDF7}" dt="2022-01-06T09:36:47.507" v="12908"/>
          <ac:spMkLst>
            <pc:docMk/>
            <pc:sldMk cId="2602339513" sldId="284"/>
            <ac:spMk id="2" creationId="{949772E2-D9CF-4FA9-9B85-6B4217ECACEA}"/>
          </ac:spMkLst>
        </pc:spChg>
        <pc:spChg chg="mod">
          <ac:chgData name="Plachá Veronika" userId="3d4d0f66-382f-480c-acf0-84af07f74ea1" providerId="ADAL" clId="{FB923195-494F-4FB7-9786-0A3095B6DDF7}" dt="2022-01-06T11:14:10.850" v="13450" actId="20577"/>
          <ac:spMkLst>
            <pc:docMk/>
            <pc:sldMk cId="2602339513" sldId="284"/>
            <ac:spMk id="3" creationId="{7B16C945-E770-436D-9E67-EAA9C8F32467}"/>
          </ac:spMkLst>
        </pc:spChg>
        <pc:spChg chg="add del mod">
          <ac:chgData name="Plachá Veronika" userId="3d4d0f66-382f-480c-acf0-84af07f74ea1" providerId="ADAL" clId="{FB923195-494F-4FB7-9786-0A3095B6DDF7}" dt="2022-01-06T09:38:09.868" v="12936"/>
          <ac:spMkLst>
            <pc:docMk/>
            <pc:sldMk cId="2602339513" sldId="284"/>
            <ac:spMk id="4" creationId="{F3A69F74-6151-4D8C-BEC1-833EFEA1E946}"/>
          </ac:spMkLst>
        </pc:spChg>
        <pc:spChg chg="add del mod">
          <ac:chgData name="Plachá Veronika" userId="3d4d0f66-382f-480c-acf0-84af07f74ea1" providerId="ADAL" clId="{FB923195-494F-4FB7-9786-0A3095B6DDF7}" dt="2022-01-06T09:38:23.990" v="12939"/>
          <ac:spMkLst>
            <pc:docMk/>
            <pc:sldMk cId="2602339513" sldId="284"/>
            <ac:spMk id="5" creationId="{B4E93F69-CA96-402D-AD6D-C5184E567751}"/>
          </ac:spMkLst>
        </pc:spChg>
        <pc:spChg chg="add del mod">
          <ac:chgData name="Plachá Veronika" userId="3d4d0f66-382f-480c-acf0-84af07f74ea1" providerId="ADAL" clId="{FB923195-494F-4FB7-9786-0A3095B6DDF7}" dt="2022-01-06T09:38:23.990" v="12939"/>
          <ac:spMkLst>
            <pc:docMk/>
            <pc:sldMk cId="2602339513" sldId="284"/>
            <ac:spMk id="6" creationId="{BF4D1BAD-098E-4022-A28B-3548317FAA76}"/>
          </ac:spMkLst>
        </pc:spChg>
        <pc:spChg chg="add del mod">
          <ac:chgData name="Plachá Veronika" userId="3d4d0f66-382f-480c-acf0-84af07f74ea1" providerId="ADAL" clId="{FB923195-494F-4FB7-9786-0A3095B6DDF7}" dt="2022-01-06T09:38:26.733" v="12941"/>
          <ac:spMkLst>
            <pc:docMk/>
            <pc:sldMk cId="2602339513" sldId="284"/>
            <ac:spMk id="7" creationId="{71667BCF-8AEA-470B-A0B8-25BFCDA02E51}"/>
          </ac:spMkLst>
        </pc:spChg>
        <pc:spChg chg="add del mod">
          <ac:chgData name="Plachá Veronika" userId="3d4d0f66-382f-480c-acf0-84af07f74ea1" providerId="ADAL" clId="{FB923195-494F-4FB7-9786-0A3095B6DDF7}" dt="2022-01-06T10:02:50.480" v="13265" actId="931"/>
          <ac:spMkLst>
            <pc:docMk/>
            <pc:sldMk cId="2602339513" sldId="284"/>
            <ac:spMk id="8" creationId="{F537914A-21C3-43F3-AC0C-2CFCECFC8638}"/>
          </ac:spMkLst>
        </pc:spChg>
        <pc:spChg chg="add del mod">
          <ac:chgData name="Plachá Veronika" userId="3d4d0f66-382f-480c-acf0-84af07f74ea1" providerId="ADAL" clId="{FB923195-494F-4FB7-9786-0A3095B6DDF7}" dt="2022-01-06T10:02:57.067" v="13268"/>
          <ac:spMkLst>
            <pc:docMk/>
            <pc:sldMk cId="2602339513" sldId="284"/>
            <ac:spMk id="9" creationId="{3E4EE84C-4203-4B77-A465-C0417A2EDCEF}"/>
          </ac:spMkLst>
        </pc:spChg>
        <pc:spChg chg="add del">
          <ac:chgData name="Plachá Veronika" userId="3d4d0f66-382f-480c-acf0-84af07f74ea1" providerId="ADAL" clId="{FB923195-494F-4FB7-9786-0A3095B6DDF7}" dt="2022-01-06T10:54:08.511" v="13373"/>
          <ac:spMkLst>
            <pc:docMk/>
            <pc:sldMk cId="2602339513" sldId="284"/>
            <ac:spMk id="13" creationId="{19E79008-08C8-4E71-A413-BA8E0346633E}"/>
          </ac:spMkLst>
        </pc:spChg>
        <pc:picChg chg="add mod">
          <ac:chgData name="Plachá Veronika" userId="3d4d0f66-382f-480c-acf0-84af07f74ea1" providerId="ADAL" clId="{FB923195-494F-4FB7-9786-0A3095B6DDF7}" dt="2022-01-06T10:02:53.588" v="13266" actId="27614"/>
          <ac:picMkLst>
            <pc:docMk/>
            <pc:sldMk cId="2602339513" sldId="284"/>
            <ac:picMk id="12" creationId="{388B553D-A561-4596-8F60-6418F03E512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EA95B306-BAFA-48DF-8554-7D05D2C4E72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7318A9B-5BC9-424B-B732-7ABEE9638A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B027A-8A98-43A9-BC33-922A32C2F3D3}" type="datetimeFigureOut">
              <a:rPr lang="cs-CZ" smtClean="0"/>
              <a:t>12.02.2024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472A7AD-6E73-46A7-9619-D6AC83DDE8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187BAFF-8B3A-4D92-8621-A6DE7576BD5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7F9EFF-6A00-4F68-B5D8-0B4779EDE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26471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A09345-EC11-4DF9-8D39-16406F065293}" type="datetimeFigureOut">
              <a:rPr lang="cs-CZ" smtClean="0"/>
              <a:t>12.02.2024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F90B92-5AE7-479A-97E2-149341EC35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332492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381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16032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668563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3411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7456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4876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7419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731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8085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1032311694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85493478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8364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7665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dotace.kr-jihomoravsky.cz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placha.veronika@jmk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107D9BBB-6E7E-401D-8302-ACCF804EF82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04959" y="1685926"/>
            <a:ext cx="6773753" cy="902266"/>
          </a:xfrm>
        </p:spPr>
        <p:txBody>
          <a:bodyPr>
            <a:normAutofit/>
          </a:bodyPr>
          <a:lstStyle/>
          <a:p>
            <a:endParaRPr lang="en-US" dirty="0">
              <a:latin typeface="+mn-lt"/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2874D42C-0C58-4EDA-BB8E-00CBDD88B90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974" y="3006159"/>
            <a:ext cx="6789738" cy="1162050"/>
          </a:xfrm>
        </p:spPr>
        <p:txBody>
          <a:bodyPr>
            <a:noAutofit/>
          </a:bodyPr>
          <a:lstStyle/>
          <a:p>
            <a:r>
              <a:rPr lang="cs-CZ" sz="2800" dirty="0">
                <a:latin typeface="Calibri" panose="020F0502020204030204" pitchFamily="34" charset="0"/>
                <a:cs typeface="Calibri" panose="020F0502020204030204" pitchFamily="34" charset="0"/>
              </a:rPr>
              <a:t>Vyplnění formuláře Žádosti o dotaci</a:t>
            </a:r>
            <a:endParaRPr lang="cs-CZ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192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ED1AE9-6676-4225-8CC1-BAF8608F5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dirty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8173286-0235-4813-BBBD-F08D2DAFE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731146"/>
            <a:ext cx="10933309" cy="4364855"/>
          </a:xfrm>
        </p:spPr>
        <p:txBody>
          <a:bodyPr>
            <a:normAutofit/>
          </a:bodyPr>
          <a:lstStyle/>
          <a:p>
            <a:pPr marL="342900" indent="-342900">
              <a:spcAft>
                <a:spcPts val="1200"/>
              </a:spcAft>
              <a:buAutoNum type="arabicPeriod"/>
            </a:pPr>
            <a:r>
              <a:rPr lang="cs-CZ" sz="1400" b="1" dirty="0">
                <a:latin typeface="+mn-lt"/>
              </a:rPr>
              <a:t>žadatel již má stažený program Software602 </a:t>
            </a:r>
            <a:r>
              <a:rPr lang="cs-CZ" sz="1400" b="1" dirty="0" err="1">
                <a:latin typeface="+mn-lt"/>
              </a:rPr>
              <a:t>Form</a:t>
            </a:r>
            <a:r>
              <a:rPr lang="cs-CZ" sz="1400" b="1" dirty="0">
                <a:latin typeface="+mn-lt"/>
              </a:rPr>
              <a:t> Filler</a:t>
            </a:r>
            <a:r>
              <a:rPr lang="cs-CZ" sz="1400" dirty="0">
                <a:latin typeface="+mn-lt"/>
              </a:rPr>
              <a:t>: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cs-CZ" sz="1400" dirty="0">
                <a:latin typeface="+mn-lt"/>
              </a:rPr>
              <a:t>- protože došlo k povýšení softwaru na verzi 4.81, je třeba </a:t>
            </a:r>
            <a:r>
              <a:rPr lang="cs-CZ" sz="1400" b="1" dirty="0">
                <a:solidFill>
                  <a:srgbClr val="FF0000"/>
                </a:solidFill>
                <a:latin typeface="+mn-lt"/>
              </a:rPr>
              <a:t>provést před vyplněním formuláře aktualizaci</a:t>
            </a:r>
            <a:r>
              <a:rPr lang="cs-CZ" sz="1400" dirty="0">
                <a:latin typeface="+mn-lt"/>
              </a:rPr>
              <a:t> dle návodu na další straně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cs-CZ" sz="1400" dirty="0">
                <a:latin typeface="+mn-lt"/>
              </a:rPr>
              <a:t>- při otevření formuláře v softwaru v Nápovědě použít Kontrola verze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cs-CZ" sz="1400" dirty="0">
                <a:latin typeface="+mn-lt"/>
              </a:rPr>
              <a:t>- následně aktualizovat 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cs-CZ" sz="1400" dirty="0">
                <a:latin typeface="+mn-lt"/>
              </a:rPr>
              <a:t>- až následně formulář vyplňovat (bez aktualizace nelze načítat data z </a:t>
            </a:r>
            <a:r>
              <a:rPr lang="cs-CZ" sz="1400" dirty="0" err="1">
                <a:latin typeface="+mn-lt"/>
              </a:rPr>
              <a:t>ARESu</a:t>
            </a:r>
            <a:r>
              <a:rPr lang="cs-CZ" sz="1400" dirty="0">
                <a:latin typeface="+mn-lt"/>
              </a:rPr>
              <a:t> apod.)</a:t>
            </a:r>
          </a:p>
        </p:txBody>
      </p:sp>
    </p:spTree>
    <p:extLst>
      <p:ext uri="{BB962C8B-B14F-4D97-AF65-F5344CB8AC3E}">
        <p14:creationId xmlns:p14="http://schemas.microsoft.com/office/powerpoint/2010/main" val="1063186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9CA5B8-515D-453C-967E-A1E978FC6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50615"/>
            <a:ext cx="10933309" cy="4521711"/>
          </a:xfrm>
        </p:spPr>
        <p:txBody>
          <a:bodyPr>
            <a:normAutofit/>
          </a:bodyPr>
          <a:lstStyle/>
          <a:p>
            <a:pPr algn="ctr"/>
            <a:br>
              <a:rPr lang="cs-CZ" sz="2800" dirty="0"/>
            </a:br>
            <a:br>
              <a:rPr lang="cs-CZ" sz="2800" dirty="0"/>
            </a:br>
            <a:endParaRPr lang="cs-CZ" sz="28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822B4F-38EB-4E49-A8B7-9E55A5D28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142955"/>
            <a:ext cx="10933309" cy="4027026"/>
          </a:xfrm>
        </p:spPr>
        <p:txBody>
          <a:bodyPr>
            <a:normAutofit/>
          </a:bodyPr>
          <a:lstStyle/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0CA8AD4-057B-9047-4250-46CBB8C7AF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8754" y="1310849"/>
            <a:ext cx="4352921" cy="542591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A5D309D-2DA3-BE6E-924F-58FC81AFE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733711"/>
            <a:ext cx="3798137" cy="15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288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9CA5B8-515D-453C-967E-A1E978FC6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59735" y="1809895"/>
            <a:ext cx="10933309" cy="666119"/>
          </a:xfrm>
        </p:spPr>
        <p:txBody>
          <a:bodyPr>
            <a:normAutofit fontScale="90000"/>
          </a:bodyPr>
          <a:lstStyle/>
          <a:p>
            <a:pPr algn="ctr"/>
            <a:br>
              <a:rPr lang="cs-CZ" sz="3100" dirty="0"/>
            </a:br>
            <a:br>
              <a:rPr lang="cs-CZ" sz="2800" dirty="0"/>
            </a:br>
            <a:br>
              <a:rPr lang="cs-CZ" sz="2800" dirty="0"/>
            </a:br>
            <a:endParaRPr lang="cs-CZ" sz="28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822B4F-38EB-4E49-A8B7-9E55A5D28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345" y="1809895"/>
            <a:ext cx="10933309" cy="40270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>
                <a:latin typeface="+mn-lt"/>
              </a:rPr>
              <a:t>2. žadatel podává žádost o dotaci na Jihomoravský kraj poprvé:</a:t>
            </a:r>
          </a:p>
          <a:p>
            <a:pPr marL="0" indent="0">
              <a:buNone/>
            </a:pPr>
            <a:r>
              <a:rPr lang="cs-CZ" sz="1400" dirty="0">
                <a:latin typeface="+mn-lt"/>
              </a:rPr>
              <a:t>- k otevření formuláře Žádosti o dotaci je třeba stáhnout Software602 </a:t>
            </a:r>
            <a:r>
              <a:rPr lang="cs-CZ" sz="1400" dirty="0" err="1">
                <a:latin typeface="+mn-lt"/>
              </a:rPr>
              <a:t>Form</a:t>
            </a:r>
            <a:r>
              <a:rPr lang="cs-CZ" sz="1400" dirty="0">
                <a:latin typeface="+mn-lt"/>
              </a:rPr>
              <a:t> Filler</a:t>
            </a:r>
          </a:p>
          <a:p>
            <a:pPr marL="0" indent="0">
              <a:buNone/>
            </a:pPr>
            <a:r>
              <a:rPr lang="cs-CZ" sz="1400" dirty="0">
                <a:latin typeface="+mn-lt"/>
              </a:rPr>
              <a:t>- ke stažení na 1. straně dotačního portálu:</a:t>
            </a:r>
          </a:p>
          <a:p>
            <a:pPr marL="0" indent="0">
              <a:buNone/>
            </a:pPr>
            <a:endParaRPr lang="cs-CZ" sz="1400" dirty="0">
              <a:latin typeface="+mn-lt"/>
            </a:endParaRPr>
          </a:p>
          <a:p>
            <a:pPr marL="0" indent="0">
              <a:buNone/>
            </a:pPr>
            <a:r>
              <a:rPr lang="cs-CZ" sz="1400" dirty="0">
                <a:hlinkClick r:id="rId2"/>
              </a:rPr>
              <a:t>Dotační portál Krajského úřadu Jihomoravského kraje (kr-jihomoravsky.cz)</a:t>
            </a:r>
            <a:endParaRPr lang="cs-CZ" sz="1400" dirty="0">
              <a:latin typeface="+mn-lt"/>
            </a:endParaRPr>
          </a:p>
          <a:p>
            <a:pPr marL="0" indent="0">
              <a:buNone/>
            </a:pPr>
            <a:endParaRPr lang="cs-CZ" b="1" dirty="0">
              <a:latin typeface="+mn-lt"/>
            </a:endParaRP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7848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5B8F1E-760E-4554-ACAC-BE51C249D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666875"/>
            <a:ext cx="10933309" cy="4333875"/>
          </a:xfrm>
        </p:spPr>
        <p:txBody>
          <a:bodyPr/>
          <a:lstStyle/>
          <a:p>
            <a:pPr marL="0" indent="0">
              <a:buNone/>
            </a:pPr>
            <a:r>
              <a:rPr lang="cs-CZ" sz="1400" b="1" dirty="0">
                <a:latin typeface="+mn-lt"/>
              </a:rPr>
              <a:t>3. v případě potíží s vyplnění formuláře je zveřejněna i další verze tohoto formuláře k vyplnění všech buněk manuálně</a:t>
            </a:r>
          </a:p>
          <a:p>
            <a:pPr marL="0" indent="0">
              <a:buNone/>
            </a:pPr>
            <a:endParaRPr lang="cs-CZ" sz="1400" b="1" dirty="0">
              <a:latin typeface="+mn-lt"/>
            </a:endParaRPr>
          </a:p>
          <a:p>
            <a:pPr marL="0" indent="0">
              <a:buNone/>
            </a:pPr>
            <a:endParaRPr lang="cs-CZ" sz="1400" b="1" dirty="0">
              <a:latin typeface="+mn-lt"/>
            </a:endParaRPr>
          </a:p>
          <a:p>
            <a:pPr marL="0" indent="0" algn="ctr">
              <a:buNone/>
            </a:pPr>
            <a:r>
              <a:rPr lang="cs-CZ" sz="1400" b="1" dirty="0">
                <a:latin typeface="+mn-lt"/>
              </a:rPr>
              <a:t>Kontaktní údaje</a:t>
            </a:r>
          </a:p>
          <a:p>
            <a:pPr marL="0" indent="0" algn="ctr">
              <a:buNone/>
            </a:pPr>
            <a:endParaRPr lang="cs-CZ" sz="1400" b="1" dirty="0">
              <a:latin typeface="+mn-lt"/>
            </a:endParaRPr>
          </a:p>
          <a:p>
            <a:pPr marL="0" indent="0" algn="ctr">
              <a:buNone/>
            </a:pPr>
            <a:r>
              <a:rPr lang="cs-CZ" sz="1400" b="1" dirty="0">
                <a:latin typeface="+mn-lt"/>
              </a:rPr>
              <a:t>Bc. Veronika Plachá</a:t>
            </a:r>
          </a:p>
          <a:p>
            <a:pPr marL="0" indent="0" algn="ctr">
              <a:buNone/>
            </a:pPr>
            <a:r>
              <a:rPr lang="cs-CZ" sz="1400" dirty="0">
                <a:latin typeface="+mn-lt"/>
              </a:rPr>
              <a:t>email: </a:t>
            </a:r>
            <a:r>
              <a:rPr lang="cs-CZ" sz="1400" dirty="0">
                <a:latin typeface="+mn-lt"/>
                <a:hlinkClick r:id="rId2"/>
              </a:rPr>
              <a:t>placha.veronika@jmk.cz</a:t>
            </a:r>
            <a:endParaRPr lang="cs-CZ" sz="1400" dirty="0">
              <a:latin typeface="+mn-lt"/>
            </a:endParaRPr>
          </a:p>
          <a:p>
            <a:pPr marL="0" indent="0" algn="ctr">
              <a:buNone/>
            </a:pPr>
            <a:r>
              <a:rPr lang="cs-CZ" sz="1400" dirty="0">
                <a:latin typeface="+mn-lt"/>
              </a:rPr>
              <a:t>tel.: 541 652 910</a:t>
            </a:r>
          </a:p>
          <a:p>
            <a:pPr marL="0" indent="0" algn="ctr">
              <a:buNone/>
            </a:pPr>
            <a:endParaRPr lang="cs-CZ" sz="1400" b="1" dirty="0">
              <a:latin typeface="+mn-lt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18774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cccfaa7-4bf1-42b3-8b91-9fb81b7f9697" xsi:nil="true"/>
    <lcf76f155ced4ddcb4097134ff3c332f xmlns="d2399262-2c93-47e8-bb25-1cf69ecd43d2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420F35683F3AE4BA0C69A07D288F0F9" ma:contentTypeVersion="18" ma:contentTypeDescription="Vytvoří nový dokument" ma:contentTypeScope="" ma:versionID="32c092fcf5ed61cc00d0dc58659d913a">
  <xsd:schema xmlns:xsd="http://www.w3.org/2001/XMLSchema" xmlns:xs="http://www.w3.org/2001/XMLSchema" xmlns:p="http://schemas.microsoft.com/office/2006/metadata/properties" xmlns:ns2="d2399262-2c93-47e8-bb25-1cf69ecd43d2" xmlns:ns3="9cccfaa7-4bf1-42b3-8b91-9fb81b7f9697" targetNamespace="http://schemas.microsoft.com/office/2006/metadata/properties" ma:root="true" ma:fieldsID="aace4a9b97d8e64eb11cb5938a1833d0" ns2:_="" ns3:_="">
    <xsd:import namespace="d2399262-2c93-47e8-bb25-1cf69ecd43d2"/>
    <xsd:import namespace="9cccfaa7-4bf1-42b3-8b91-9fb81b7f96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99262-2c93-47e8-bb25-1cf69ecd43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Značky obrázků" ma:readOnly="false" ma:fieldId="{5cf76f15-5ced-4ddc-b409-7134ff3c332f}" ma:taxonomyMulti="true" ma:sspId="00968d64-1f8e-441e-963a-d9e2b80488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cfaa7-4bf1-42b3-8b91-9fb81b7f9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af1f6a4-aa4a-409f-9ddc-52ea363a602a}" ma:internalName="TaxCatchAll" ma:showField="CatchAllData" ma:web="9cccfaa7-4bf1-42b3-8b91-9fb81b7f96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97085F9-06B2-4691-88FE-97DCE7DFA2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4B9958-DF1F-471B-A65D-9A70A490F2BD}">
  <ds:schemaRefs>
    <ds:schemaRef ds:uri="9cccfaa7-4bf1-42b3-8b91-9fb81b7f9697"/>
    <ds:schemaRef ds:uri="d2399262-2c93-47e8-bb25-1cf69ecd43d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98AF48E-A8E8-46B0-A3C5-4FE0C58669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399262-2c93-47e8-bb25-1cf69ecd43d2"/>
    <ds:schemaRef ds:uri="9cccfaa7-4bf1-42b3-8b91-9fb81b7f96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160</Words>
  <Application>Microsoft Office PowerPoint</Application>
  <PresentationFormat>Širokoúhlá obrazovka</PresentationFormat>
  <Paragraphs>26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Motiv1</vt:lpstr>
      <vt:lpstr>Prezentace aplikace PowerPoint</vt:lpstr>
      <vt:lpstr>    </vt:lpstr>
      <vt:lpstr>  </vt:lpstr>
      <vt:lpstr>   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Plachá Veronika</dc:creator>
  <cp:lastModifiedBy>Plachá Veronika</cp:lastModifiedBy>
  <cp:revision>1</cp:revision>
  <dcterms:created xsi:type="dcterms:W3CDTF">2022-01-05T13:00:24Z</dcterms:created>
  <dcterms:modified xsi:type="dcterms:W3CDTF">2024-02-12T06:34:31Z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0x010100B420F35683F3AE4BA0C69A07D288F0F9</vt:lpwstr>
  </property>
  <property fmtid="{D5CDD505-2E9C-101B-9397-08002B2CF9AE}" pid="3" name="MediaServiceImageTags">
    <vt:lpwstr/>
  </property>
  <property fmtid="{D5CDD505-2E9C-101B-9397-08002B2CF9AE}" pid="4" name="MSIP_Label_690ebb53-23a2-471a-9c6e-17bd0d11311e_Enabled">
    <vt:lpwstr>true</vt:lpwstr>
  </property>
  <property fmtid="{D5CDD505-2E9C-101B-9397-08002B2CF9AE}" pid="5" name="MSIP_Label_690ebb53-23a2-471a-9c6e-17bd0d11311e_SetDate">
    <vt:lpwstr>2023-01-17T08:15:25Z</vt:lpwstr>
  </property>
  <property fmtid="{D5CDD505-2E9C-101B-9397-08002B2CF9AE}" pid="6" name="MSIP_Label_690ebb53-23a2-471a-9c6e-17bd0d11311e_Method">
    <vt:lpwstr>Privileged</vt:lpwstr>
  </property>
  <property fmtid="{D5CDD505-2E9C-101B-9397-08002B2CF9AE}" pid="7" name="MSIP_Label_690ebb53-23a2-471a-9c6e-17bd0d11311e_Name">
    <vt:lpwstr>690ebb53-23a2-471a-9c6e-17bd0d11311e</vt:lpwstr>
  </property>
  <property fmtid="{D5CDD505-2E9C-101B-9397-08002B2CF9AE}" pid="8" name="MSIP_Label_690ebb53-23a2-471a-9c6e-17bd0d11311e_SiteId">
    <vt:lpwstr>418bc066-1b00-4aad-ad98-9ead95bb26a9</vt:lpwstr>
  </property>
  <property fmtid="{D5CDD505-2E9C-101B-9397-08002B2CF9AE}" pid="9" name="MSIP_Label_690ebb53-23a2-471a-9c6e-17bd0d11311e_ActionId">
    <vt:lpwstr>823c2cea-3448-496c-a558-328b4dded680</vt:lpwstr>
  </property>
  <property fmtid="{D5CDD505-2E9C-101B-9397-08002B2CF9AE}" pid="10" name="MSIP_Label_690ebb53-23a2-471a-9c6e-17bd0d11311e_ContentBits">
    <vt:lpwstr>0</vt:lpwstr>
  </property>
</Properties>
</file>