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notesMasterIdLst>
    <p:notesMasterId r:id="rId29"/>
  </p:notesMasterIdLst>
  <p:handoutMasterIdLst>
    <p:handoutMasterId r:id="rId30"/>
  </p:handoutMasterIdLst>
  <p:sldIdLst>
    <p:sldId id="256" r:id="rId5"/>
    <p:sldId id="278" r:id="rId6"/>
    <p:sldId id="282" r:id="rId7"/>
    <p:sldId id="257" r:id="rId8"/>
    <p:sldId id="258" r:id="rId9"/>
    <p:sldId id="283" r:id="rId10"/>
    <p:sldId id="286" r:id="rId11"/>
    <p:sldId id="284" r:id="rId12"/>
    <p:sldId id="285" r:id="rId13"/>
    <p:sldId id="287" r:id="rId14"/>
    <p:sldId id="262" r:id="rId15"/>
    <p:sldId id="264" r:id="rId16"/>
    <p:sldId id="276" r:id="rId17"/>
    <p:sldId id="281" r:id="rId18"/>
    <p:sldId id="275" r:id="rId19"/>
    <p:sldId id="288" r:id="rId20"/>
    <p:sldId id="289" r:id="rId21"/>
    <p:sldId id="290" r:id="rId22"/>
    <p:sldId id="269" r:id="rId23"/>
    <p:sldId id="291" r:id="rId24"/>
    <p:sldId id="267" r:id="rId25"/>
    <p:sldId id="274" r:id="rId26"/>
    <p:sldId id="292" r:id="rId27"/>
    <p:sldId id="260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CC3391D-3FF4-4E00-9D38-7BE4283093F3}">
          <p14:sldIdLst>
            <p14:sldId id="256"/>
          </p14:sldIdLst>
        </p14:section>
        <p14:section name="Oddíl bez názvu" id="{4834E576-C3E0-4BD1-A54E-2082AB1826B1}">
          <p14:sldIdLst>
            <p14:sldId id="278"/>
            <p14:sldId id="282"/>
            <p14:sldId id="257"/>
            <p14:sldId id="258"/>
            <p14:sldId id="283"/>
            <p14:sldId id="286"/>
            <p14:sldId id="284"/>
            <p14:sldId id="285"/>
            <p14:sldId id="287"/>
            <p14:sldId id="262"/>
            <p14:sldId id="264"/>
            <p14:sldId id="276"/>
            <p14:sldId id="281"/>
            <p14:sldId id="275"/>
            <p14:sldId id="288"/>
            <p14:sldId id="289"/>
            <p14:sldId id="290"/>
            <p14:sldId id="269"/>
            <p14:sldId id="291"/>
            <p14:sldId id="267"/>
            <p14:sldId id="274"/>
            <p14:sldId id="292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F4A926BA-0A9D-40B9-9E56-EA6CBBE18FBF}"/>
    <pc:docChg chg="custSel modSld">
      <pc:chgData name="Plachá Veronika" userId="3d4d0f66-382f-480c-acf0-84af07f74ea1" providerId="ADAL" clId="{F4A926BA-0A9D-40B9-9E56-EA6CBBE18FBF}" dt="2022-06-27T07:56:24.172" v="109" actId="20577"/>
      <pc:docMkLst>
        <pc:docMk/>
      </pc:docMkLst>
      <pc:sldChg chg="modSp mod">
        <pc:chgData name="Plachá Veronika" userId="3d4d0f66-382f-480c-acf0-84af07f74ea1" providerId="ADAL" clId="{F4A926BA-0A9D-40B9-9E56-EA6CBBE18FBF}" dt="2022-06-27T07:56:24.172" v="109" actId="20577"/>
        <pc:sldMkLst>
          <pc:docMk/>
          <pc:sldMk cId="3017175757" sldId="267"/>
        </pc:sldMkLst>
      </pc:sldChg>
      <pc:sldChg chg="modSp mod">
        <pc:chgData name="Plachá Veronika" userId="3d4d0f66-382f-480c-acf0-84af07f74ea1" providerId="ADAL" clId="{F4A926BA-0A9D-40B9-9E56-EA6CBBE18FBF}" dt="2022-06-27T07:51:09.657" v="1" actId="255"/>
        <pc:sldMkLst>
          <pc:docMk/>
          <pc:sldMk cId="2933670324" sldId="274"/>
        </pc:sldMkLst>
      </pc:sldChg>
      <pc:sldChg chg="modSp mod">
        <pc:chgData name="Plachá Veronika" userId="3d4d0f66-382f-480c-acf0-84af07f74ea1" providerId="ADAL" clId="{F4A926BA-0A9D-40B9-9E56-EA6CBBE18FBF}" dt="2022-06-27T07:56:15.838" v="96" actId="20577"/>
        <pc:sldMkLst>
          <pc:docMk/>
          <pc:sldMk cId="1856230705" sldId="278"/>
        </pc:sldMkLst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</pc:sldLayoutChg>
      </pc:sldMasterChg>
    </pc:docChg>
  </pc:docChgLst>
  <pc:docChgLst>
    <pc:chgData name="Nodžáková Ivona" userId="a56e270d-ed86-41cc-bb5d-892e35b993c4" providerId="ADAL" clId="{974B48CE-AF2F-44CA-A8CE-DECEE12F7602}"/>
    <pc:docChg chg="undo redo custSel addSld delSld modSld sldOrd modMainMaster modHandout">
      <pc:chgData name="Nodžáková Ivona" userId="a56e270d-ed86-41cc-bb5d-892e35b993c4" providerId="ADAL" clId="{974B48CE-AF2F-44CA-A8CE-DECEE12F7602}" dt="2022-01-19T13:25:21.843" v="8602" actId="1076"/>
      <pc:docMkLst>
        <pc:docMk/>
      </pc:docMkLst>
      <pc:sldChg chg="modSp mod">
        <pc:chgData name="Nodžáková Ivona" userId="a56e270d-ed86-41cc-bb5d-892e35b993c4" providerId="ADAL" clId="{974B48CE-AF2F-44CA-A8CE-DECEE12F7602}" dt="2022-01-06T13:46:22.261" v="7583" actId="20577"/>
        <pc:sldMkLst>
          <pc:docMk/>
          <pc:sldMk cId="3682693820" sldId="256"/>
        </pc:sldMkLst>
      </pc:sldChg>
      <pc:sldChg chg="modSp mod">
        <pc:chgData name="Nodžáková Ivona" userId="a56e270d-ed86-41cc-bb5d-892e35b993c4" providerId="ADAL" clId="{974B48CE-AF2F-44CA-A8CE-DECEE12F7602}" dt="2022-01-07T07:28:08.691" v="8214" actId="27636"/>
        <pc:sldMkLst>
          <pc:docMk/>
          <pc:sldMk cId="2641515069" sldId="257"/>
        </pc:sldMkLst>
      </pc:sldChg>
      <pc:sldChg chg="modSp mod">
        <pc:chgData name="Nodžáková Ivona" userId="a56e270d-ed86-41cc-bb5d-892e35b993c4" providerId="ADAL" clId="{974B48CE-AF2F-44CA-A8CE-DECEE12F7602}" dt="2022-01-14T13:24:45.318" v="8582" actId="207"/>
        <pc:sldMkLst>
          <pc:docMk/>
          <pc:sldMk cId="1655415645" sldId="258"/>
        </pc:sldMkLst>
      </pc:sldChg>
      <pc:sldChg chg="addSp delSp modSp mod">
        <pc:chgData name="Nodžáková Ivona" userId="a56e270d-ed86-41cc-bb5d-892e35b993c4" providerId="ADAL" clId="{974B48CE-AF2F-44CA-A8CE-DECEE12F7602}" dt="2022-01-14T14:12:32.389" v="8593" actId="1076"/>
        <pc:sldMkLst>
          <pc:docMk/>
          <pc:sldMk cId="4162837094" sldId="260"/>
        </pc:sldMkLst>
      </pc:sldChg>
      <pc:sldChg chg="addSp delSp modSp mod chgLayout">
        <pc:chgData name="Nodžáková Ivona" userId="a56e270d-ed86-41cc-bb5d-892e35b993c4" providerId="ADAL" clId="{974B48CE-AF2F-44CA-A8CE-DECEE12F7602}" dt="2022-01-19T13:25:21.843" v="8602" actId="1076"/>
        <pc:sldMkLst>
          <pc:docMk/>
          <pc:sldMk cId="4033260581" sldId="261"/>
        </pc:sldMkLst>
      </pc:sldChg>
      <pc:sldChg chg="addSp delSp modSp mod">
        <pc:chgData name="Nodžáková Ivona" userId="a56e270d-ed86-41cc-bb5d-892e35b993c4" providerId="ADAL" clId="{974B48CE-AF2F-44CA-A8CE-DECEE12F7602}" dt="2022-01-07T07:49:12.116" v="8317" actId="113"/>
        <pc:sldMkLst>
          <pc:docMk/>
          <pc:sldMk cId="1133857274" sldId="262"/>
        </pc:sldMkLst>
      </pc:sldChg>
      <pc:sldChg chg="addSp delSp modSp del mod chgLayout">
        <pc:chgData name="Nodžáková Ivona" userId="a56e270d-ed86-41cc-bb5d-892e35b993c4" providerId="ADAL" clId="{974B48CE-AF2F-44CA-A8CE-DECEE12F7602}" dt="2022-01-10T14:47:23.417" v="8544" actId="2696"/>
        <pc:sldMkLst>
          <pc:docMk/>
          <pc:sldMk cId="4223692378" sldId="263"/>
        </pc:sldMkLst>
      </pc:sldChg>
      <pc:sldChg chg="addSp delSp modSp mod">
        <pc:chgData name="Nodžáková Ivona" userId="a56e270d-ed86-41cc-bb5d-892e35b993c4" providerId="ADAL" clId="{974B48CE-AF2F-44CA-A8CE-DECEE12F7602}" dt="2022-01-07T08:23:02.948" v="8499" actId="113"/>
        <pc:sldMkLst>
          <pc:docMk/>
          <pc:sldMk cId="2816659354" sldId="264"/>
        </pc:sldMkLst>
      </pc:sldChg>
      <pc:sldChg chg="modSp del mod ord">
        <pc:chgData name="Nodžáková Ivona" userId="a56e270d-ed86-41cc-bb5d-892e35b993c4" providerId="ADAL" clId="{974B48CE-AF2F-44CA-A8CE-DECEE12F7602}" dt="2022-01-07T07:34:40.867" v="8255" actId="2696"/>
        <pc:sldMkLst>
          <pc:docMk/>
          <pc:sldMk cId="1701338664" sldId="266"/>
        </pc:sldMkLst>
      </pc:sldChg>
      <pc:sldChg chg="addSp delSp modSp mod">
        <pc:chgData name="Nodžáková Ivona" userId="a56e270d-ed86-41cc-bb5d-892e35b993c4" providerId="ADAL" clId="{974B48CE-AF2F-44CA-A8CE-DECEE12F7602}" dt="2022-01-11T13:41:02.460" v="8567" actId="1076"/>
        <pc:sldMkLst>
          <pc:docMk/>
          <pc:sldMk cId="3017175757" sldId="267"/>
        </pc:sldMkLst>
      </pc:sldChg>
      <pc:sldChg chg="modSp mod">
        <pc:chgData name="Nodžáková Ivona" userId="a56e270d-ed86-41cc-bb5d-892e35b993c4" providerId="ADAL" clId="{974B48CE-AF2F-44CA-A8CE-DECEE12F7602}" dt="2022-01-14T13:25:27.323" v="8587" actId="207"/>
        <pc:sldMkLst>
          <pc:docMk/>
          <pc:sldMk cId="2416037610" sldId="268"/>
        </pc:sldMkLst>
      </pc:sldChg>
      <pc:sldChg chg="modSp mod">
        <pc:chgData name="Nodžáková Ivona" userId="a56e270d-ed86-41cc-bb5d-892e35b993c4" providerId="ADAL" clId="{974B48CE-AF2F-44CA-A8CE-DECEE12F7602}" dt="2022-01-07T07:50:25.186" v="8323" actId="948"/>
        <pc:sldMkLst>
          <pc:docMk/>
          <pc:sldMk cId="1659018076" sldId="269"/>
        </pc:sldMkLst>
      </pc:sldChg>
      <pc:sldChg chg="modSp add mod">
        <pc:chgData name="Nodžáková Ivona" userId="a56e270d-ed86-41cc-bb5d-892e35b993c4" providerId="ADAL" clId="{974B48CE-AF2F-44CA-A8CE-DECEE12F7602}" dt="2022-01-07T06:36:20.967" v="8124" actId="20577"/>
        <pc:sldMkLst>
          <pc:docMk/>
          <pc:sldMk cId="1063186179" sldId="270"/>
        </pc:sldMkLst>
      </pc:sldChg>
      <pc:sldChg chg="modSp mod">
        <pc:chgData name="Nodžáková Ivona" userId="a56e270d-ed86-41cc-bb5d-892e35b993c4" providerId="ADAL" clId="{974B48CE-AF2F-44CA-A8CE-DECEE12F7602}" dt="2022-01-07T07:59:09.719" v="8358" actId="113"/>
        <pc:sldMkLst>
          <pc:docMk/>
          <pc:sldMk cId="1272439037" sldId="271"/>
        </pc:sldMkLst>
      </pc:sldChg>
      <pc:sldChg chg="modSp mod">
        <pc:chgData name="Nodžáková Ivona" userId="a56e270d-ed86-41cc-bb5d-892e35b993c4" providerId="ADAL" clId="{974B48CE-AF2F-44CA-A8CE-DECEE12F7602}" dt="2022-01-07T08:02:50.839" v="8363" actId="948"/>
        <pc:sldMkLst>
          <pc:docMk/>
          <pc:sldMk cId="1732121798" sldId="272"/>
        </pc:sldMkLst>
      </pc:sldChg>
      <pc:sldChg chg="modSp del mod">
        <pc:chgData name="Nodžáková Ivona" userId="a56e270d-ed86-41cc-bb5d-892e35b993c4" providerId="ADAL" clId="{974B48CE-AF2F-44CA-A8CE-DECEE12F7602}" dt="2022-01-06T09:10:39.488" v="4364" actId="2696"/>
        <pc:sldMkLst>
          <pc:docMk/>
          <pc:sldMk cId="3977254880" sldId="273"/>
        </pc:sldMkLst>
      </pc:sldChg>
      <pc:sldChg chg="modSp mod">
        <pc:chgData name="Nodžáková Ivona" userId="a56e270d-ed86-41cc-bb5d-892e35b993c4" providerId="ADAL" clId="{974B48CE-AF2F-44CA-A8CE-DECEE12F7602}" dt="2022-01-10T09:23:21.944" v="8534" actId="255"/>
        <pc:sldMkLst>
          <pc:docMk/>
          <pc:sldMk cId="2933670324" sldId="274"/>
        </pc:sldMkLst>
      </pc:sldChg>
      <pc:sldChg chg="modSp mod ord">
        <pc:chgData name="Nodžáková Ivona" userId="a56e270d-ed86-41cc-bb5d-892e35b993c4" providerId="ADAL" clId="{974B48CE-AF2F-44CA-A8CE-DECEE12F7602}" dt="2022-01-07T07:48:10.974" v="8303" actId="255"/>
        <pc:sldMkLst>
          <pc:docMk/>
          <pc:sldMk cId="4098925310" sldId="275"/>
        </pc:sldMkLst>
      </pc:sldChg>
      <pc:sldChg chg="addSp delSp modSp mod">
        <pc:chgData name="Nodžáková Ivona" userId="a56e270d-ed86-41cc-bb5d-892e35b993c4" providerId="ADAL" clId="{974B48CE-AF2F-44CA-A8CE-DECEE12F7602}" dt="2022-01-07T07:48:41.075" v="8309" actId="113"/>
        <pc:sldMkLst>
          <pc:docMk/>
          <pc:sldMk cId="2909886548" sldId="276"/>
        </pc:sldMkLst>
      </pc:sldChg>
      <pc:sldChg chg="addSp delSp modSp new mod ord modClrScheme chgLayout">
        <pc:chgData name="Nodžáková Ivona" userId="a56e270d-ed86-41cc-bb5d-892e35b993c4" providerId="ADAL" clId="{974B48CE-AF2F-44CA-A8CE-DECEE12F7602}" dt="2022-01-07T12:43:14.277" v="8531" actId="255"/>
        <pc:sldMkLst>
          <pc:docMk/>
          <pc:sldMk cId="1998408341" sldId="277"/>
        </pc:sldMkLst>
      </pc:sldChg>
      <pc:sldChg chg="addSp delSp modSp new mod ord modClrScheme chgLayout">
        <pc:chgData name="Nodžáková Ivona" userId="a56e270d-ed86-41cc-bb5d-892e35b993c4" providerId="ADAL" clId="{974B48CE-AF2F-44CA-A8CE-DECEE12F7602}" dt="2022-01-07T06:52:18.294" v="8136" actId="179"/>
        <pc:sldMkLst>
          <pc:docMk/>
          <pc:sldMk cId="1856230705" sldId="278"/>
        </pc:sldMkLst>
      </pc:sldChg>
      <pc:sldChg chg="addSp delSp modSp new del mod">
        <pc:chgData name="Nodžáková Ivona" userId="a56e270d-ed86-41cc-bb5d-892e35b993c4" providerId="ADAL" clId="{974B48CE-AF2F-44CA-A8CE-DECEE12F7602}" dt="2022-01-10T14:47:46.198" v="8545" actId="2696"/>
        <pc:sldMkLst>
          <pc:docMk/>
          <pc:sldMk cId="1342150554" sldId="279"/>
        </pc:sldMkLst>
      </pc:sldChg>
      <pc:sldChg chg="modSp new mod">
        <pc:chgData name="Nodžáková Ivona" userId="a56e270d-ed86-41cc-bb5d-892e35b993c4" providerId="ADAL" clId="{974B48CE-AF2F-44CA-A8CE-DECEE12F7602}" dt="2022-01-10T10:37:54.412" v="8543" actId="255"/>
        <pc:sldMkLst>
          <pc:docMk/>
          <pc:sldMk cId="1333384850" sldId="280"/>
        </pc:sldMkLst>
      </pc:sldChg>
      <pc:sldChg chg="new del">
        <pc:chgData name="Nodžáková Ivona" userId="a56e270d-ed86-41cc-bb5d-892e35b993c4" providerId="ADAL" clId="{974B48CE-AF2F-44CA-A8CE-DECEE12F7602}" dt="2022-01-06T14:16:49.841" v="7614" actId="47"/>
        <pc:sldMkLst>
          <pc:docMk/>
          <pc:sldMk cId="1718417296" sldId="281"/>
        </pc:sldMkLst>
      </pc:sldChg>
      <pc:sldChg chg="modSp new mod">
        <pc:chgData name="Nodžáková Ivona" userId="a56e270d-ed86-41cc-bb5d-892e35b993c4" providerId="ADAL" clId="{974B48CE-AF2F-44CA-A8CE-DECEE12F7602}" dt="2022-01-11T13:38:05.455" v="8557" actId="20577"/>
        <pc:sldMkLst>
          <pc:docMk/>
          <pc:sldMk cId="2989450308" sldId="281"/>
        </pc:sldMkLst>
      </pc:sldChg>
      <pc:sldChg chg="addSp delSp modSp new del mod">
        <pc:chgData name="Nodžáková Ivona" userId="a56e270d-ed86-41cc-bb5d-892e35b993c4" providerId="ADAL" clId="{974B48CE-AF2F-44CA-A8CE-DECEE12F7602}" dt="2022-01-07T06:33:19.707" v="8025" actId="47"/>
        <pc:sldMkLst>
          <pc:docMk/>
          <pc:sldMk cId="2057553799" sldId="282"/>
        </pc:sldMkLst>
      </pc:sldChg>
      <pc:sldChg chg="modSp add del mod">
        <pc:chgData name="Nodžáková Ivona" userId="a56e270d-ed86-41cc-bb5d-892e35b993c4" providerId="ADAL" clId="{974B48CE-AF2F-44CA-A8CE-DECEE12F7602}" dt="2022-01-06T14:16:50.959" v="7615" actId="47"/>
        <pc:sldMkLst>
          <pc:docMk/>
          <pc:sldMk cId="4136051396" sldId="282"/>
        </pc:sldMkLst>
      </pc:sldChg>
      <pc:sldMasterChg chg="modSp modSldLayout">
        <pc:chgData name="Nodžáková Ivona" userId="a56e270d-ed86-41cc-bb5d-892e35b993c4" providerId="ADAL" clId="{974B48CE-AF2F-44CA-A8CE-DECEE12F7602}" dt="2022-01-06T12:19:33.351" v="6252" actId="255"/>
        <pc:sldMasterMkLst>
          <pc:docMk/>
          <pc:sldMasterMk cId="1773619432" sldId="2147483685"/>
        </pc:sldMasterMkLst>
        <pc:sldLayoutChg chg="modSp mod">
          <pc:chgData name="Nodžáková Ivona" userId="a56e270d-ed86-41cc-bb5d-892e35b993c4" providerId="ADAL" clId="{974B48CE-AF2F-44CA-A8CE-DECEE12F7602}" dt="2022-01-06T12:18:18.968" v="6245" actId="255"/>
          <pc:sldLayoutMkLst>
            <pc:docMk/>
            <pc:sldMasterMk cId="1773619432" sldId="2147483685"/>
            <pc:sldLayoutMk cId="252411648" sldId="2147483687"/>
          </pc:sldLayoutMkLst>
        </pc:sldLayoutChg>
        <pc:sldLayoutChg chg="modSp mod">
          <pc:chgData name="Nodžáková Ivona" userId="a56e270d-ed86-41cc-bb5d-892e35b993c4" providerId="ADAL" clId="{974B48CE-AF2F-44CA-A8CE-DECEE12F7602}" dt="2022-01-06T12:19:03.408" v="6247" actId="255"/>
          <pc:sldLayoutMkLst>
            <pc:docMk/>
            <pc:sldMasterMk cId="1773619432" sldId="2147483685"/>
            <pc:sldLayoutMk cId="389755710" sldId="2147483688"/>
          </pc:sldLayoutMkLst>
        </pc:sldLayoutChg>
        <pc:sldLayoutChg chg="modSp">
          <pc:chgData name="Nodžáková Ivona" userId="a56e270d-ed86-41cc-bb5d-892e35b993c4" providerId="ADAL" clId="{974B48CE-AF2F-44CA-A8CE-DECEE12F7602}" dt="2022-01-06T12:19:11.218" v="6248" actId="255"/>
          <pc:sldLayoutMkLst>
            <pc:docMk/>
            <pc:sldMasterMk cId="1773619432" sldId="2147483685"/>
            <pc:sldLayoutMk cId="575817942" sldId="2147483690"/>
          </pc:sldLayoutMkLst>
        </pc:sldLayoutChg>
        <pc:sldLayoutChg chg="modSp">
          <pc:chgData name="Nodžáková Ivona" userId="a56e270d-ed86-41cc-bb5d-892e35b993c4" providerId="ADAL" clId="{974B48CE-AF2F-44CA-A8CE-DECEE12F7602}" dt="2022-01-06T12:19:16.762" v="6249" actId="255"/>
          <pc:sldLayoutMkLst>
            <pc:docMk/>
            <pc:sldMasterMk cId="1773619432" sldId="2147483685"/>
            <pc:sldLayoutMk cId="291981394" sldId="2147483691"/>
          </pc:sldLayoutMkLst>
        </pc:sldLayoutChg>
        <pc:sldLayoutChg chg="modSp">
          <pc:chgData name="Nodžáková Ivona" userId="a56e270d-ed86-41cc-bb5d-892e35b993c4" providerId="ADAL" clId="{974B48CE-AF2F-44CA-A8CE-DECEE12F7602}" dt="2022-01-06T12:19:20.810" v="6250" actId="255"/>
          <pc:sldLayoutMkLst>
            <pc:docMk/>
            <pc:sldMasterMk cId="1773619432" sldId="2147483685"/>
            <pc:sldLayoutMk cId="4215867510" sldId="2147483692"/>
          </pc:sldLayoutMkLst>
        </pc:sldLayoutChg>
        <pc:sldLayoutChg chg="modSp">
          <pc:chgData name="Nodžáková Ivona" userId="a56e270d-ed86-41cc-bb5d-892e35b993c4" providerId="ADAL" clId="{974B48CE-AF2F-44CA-A8CE-DECEE12F7602}" dt="2022-01-06T12:19:26.834" v="6251" actId="255"/>
          <pc:sldLayoutMkLst>
            <pc:docMk/>
            <pc:sldMasterMk cId="1773619432" sldId="2147483685"/>
            <pc:sldLayoutMk cId="911103082" sldId="2147483693"/>
          </pc:sldLayoutMkLst>
        </pc:sldLayoutChg>
        <pc:sldLayoutChg chg="modSp">
          <pc:chgData name="Nodžáková Ivona" userId="a56e270d-ed86-41cc-bb5d-892e35b993c4" providerId="ADAL" clId="{974B48CE-AF2F-44CA-A8CE-DECEE12F7602}" dt="2022-01-06T12:19:33.351" v="6252" actId="255"/>
          <pc:sldLayoutMkLst>
            <pc:docMk/>
            <pc:sldMasterMk cId="1773619432" sldId="2147483685"/>
            <pc:sldLayoutMk cId="2359591584" sldId="2147483694"/>
          </pc:sldLayoutMkLst>
        </pc:sldLayoutChg>
      </pc:sldMasterChg>
    </pc:docChg>
  </pc:docChgLst>
  <pc:docChgLst>
    <pc:chgData name="Plachá Veronika" userId="3d4d0f66-382f-480c-acf0-84af07f74ea1" providerId="ADAL" clId="{C30A3C57-F7AD-4018-B004-6E52F5F6CED6}"/>
    <pc:docChg chg="undo custSel modSld">
      <pc:chgData name="Plachá Veronika" userId="3d4d0f66-382f-480c-acf0-84af07f74ea1" providerId="ADAL" clId="{C30A3C57-F7AD-4018-B004-6E52F5F6CED6}" dt="2026-01-07T07:01:27.418" v="452" actId="14100"/>
      <pc:docMkLst>
        <pc:docMk/>
      </pc:docMkLst>
      <pc:sldChg chg="modSp mod">
        <pc:chgData name="Plachá Veronika" userId="3d4d0f66-382f-480c-acf0-84af07f74ea1" providerId="ADAL" clId="{C30A3C57-F7AD-4018-B004-6E52F5F6CED6}" dt="2026-01-07T06:31:46.095" v="3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C30A3C57-F7AD-4018-B004-6E52F5F6CED6}" dt="2026-01-07T06:31:46.095" v="3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Plachá Veronika" userId="3d4d0f66-382f-480c-acf0-84af07f74ea1" providerId="ADAL" clId="{C30A3C57-F7AD-4018-B004-6E52F5F6CED6}" dt="2026-01-07T06:35:56.235" v="126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C30A3C57-F7AD-4018-B004-6E52F5F6CED6}" dt="2026-01-07T06:35:56.235" v="126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Plachá Veronika" userId="3d4d0f66-382f-480c-acf0-84af07f74ea1" providerId="ADAL" clId="{C30A3C57-F7AD-4018-B004-6E52F5F6CED6}" dt="2026-01-07T06:37:42.465" v="163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C30A3C57-F7AD-4018-B004-6E52F5F6CED6}" dt="2026-01-07T06:37:42.465" v="163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mod">
        <pc:chgData name="Plachá Veronika" userId="3d4d0f66-382f-480c-acf0-84af07f74ea1" providerId="ADAL" clId="{C30A3C57-F7AD-4018-B004-6E52F5F6CED6}" dt="2026-01-07T07:01:27.418" v="452" actId="14100"/>
        <pc:sldMkLst>
          <pc:docMk/>
          <pc:sldMk cId="4162837094" sldId="260"/>
        </pc:sldMkLst>
        <pc:spChg chg="mod">
          <ac:chgData name="Plachá Veronika" userId="3d4d0f66-382f-480c-acf0-84af07f74ea1" providerId="ADAL" clId="{C30A3C57-F7AD-4018-B004-6E52F5F6CED6}" dt="2026-01-07T07:01:27.418" v="452" actId="14100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Plachá Veronika" userId="3d4d0f66-382f-480c-acf0-84af07f74ea1" providerId="ADAL" clId="{C30A3C57-F7AD-4018-B004-6E52F5F6CED6}" dt="2026-01-07T06:59:02.169" v="439" actId="27636"/>
        <pc:sldMkLst>
          <pc:docMk/>
          <pc:sldMk cId="3017175757" sldId="267"/>
        </pc:sldMkLst>
        <pc:spChg chg="mod">
          <ac:chgData name="Plachá Veronika" userId="3d4d0f66-382f-480c-acf0-84af07f74ea1" providerId="ADAL" clId="{C30A3C57-F7AD-4018-B004-6E52F5F6CED6}" dt="2026-01-07T06:59:02.169" v="439" actId="27636"/>
          <ac:spMkLst>
            <pc:docMk/>
            <pc:sldMk cId="3017175757" sldId="267"/>
            <ac:spMk id="3" creationId="{E2767536-62DF-4C7D-A540-885DD4530EEA}"/>
          </ac:spMkLst>
        </pc:spChg>
      </pc:sldChg>
      <pc:sldChg chg="modSp mod">
        <pc:chgData name="Plachá Veronika" userId="3d4d0f66-382f-480c-acf0-84af07f74ea1" providerId="ADAL" clId="{C30A3C57-F7AD-4018-B004-6E52F5F6CED6}" dt="2026-01-07T06:56:33.819" v="370" actId="20577"/>
        <pc:sldMkLst>
          <pc:docMk/>
          <pc:sldMk cId="1659018076" sldId="269"/>
        </pc:sldMkLst>
        <pc:spChg chg="mod">
          <ac:chgData name="Plachá Veronika" userId="3d4d0f66-382f-480c-acf0-84af07f74ea1" providerId="ADAL" clId="{C30A3C57-F7AD-4018-B004-6E52F5F6CED6}" dt="2026-01-07T06:56:33.819" v="370" actId="20577"/>
          <ac:spMkLst>
            <pc:docMk/>
            <pc:sldMk cId="1659018076" sldId="269"/>
            <ac:spMk id="4" creationId="{4A59BC4C-E1AD-4864-BE14-5DE58F346E0D}"/>
          </ac:spMkLst>
        </pc:spChg>
      </pc:sldChg>
      <pc:sldChg chg="modSp mod">
        <pc:chgData name="Plachá Veronika" userId="3d4d0f66-382f-480c-acf0-84af07f74ea1" providerId="ADAL" clId="{C30A3C57-F7AD-4018-B004-6E52F5F6CED6}" dt="2026-01-07T07:00:22.597" v="442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C30A3C57-F7AD-4018-B004-6E52F5F6CED6}" dt="2026-01-07T07:00:22.597" v="442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C30A3C57-F7AD-4018-B004-6E52F5F6CED6}" dt="2026-01-07T06:48:37.553" v="343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C30A3C57-F7AD-4018-B004-6E52F5F6CED6}" dt="2026-01-07T06:48:37.553" v="343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Plachá Veronika" userId="3d4d0f66-382f-480c-acf0-84af07f74ea1" providerId="ADAL" clId="{C30A3C57-F7AD-4018-B004-6E52F5F6CED6}" dt="2026-01-07T06:47:17.286" v="337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C30A3C57-F7AD-4018-B004-6E52F5F6CED6}" dt="2026-01-07T06:47:17.286" v="337" actId="20577"/>
          <ac:spMkLst>
            <pc:docMk/>
            <pc:sldMk cId="2989450308" sldId="281"/>
            <ac:spMk id="3" creationId="{D98BC13D-ED97-44F2-86C0-E4FBED1EF46D}"/>
          </ac:spMkLst>
        </pc:spChg>
      </pc:sldChg>
      <pc:sldChg chg="modSp mod">
        <pc:chgData name="Plachá Veronika" userId="3d4d0f66-382f-480c-acf0-84af07f74ea1" providerId="ADAL" clId="{C30A3C57-F7AD-4018-B004-6E52F5F6CED6}" dt="2026-01-07T06:33:46.852" v="71" actId="113"/>
        <pc:sldMkLst>
          <pc:docMk/>
          <pc:sldMk cId="4279364751" sldId="282"/>
        </pc:sldMkLst>
        <pc:spChg chg="mod">
          <ac:chgData name="Plachá Veronika" userId="3d4d0f66-382f-480c-acf0-84af07f74ea1" providerId="ADAL" clId="{C30A3C57-F7AD-4018-B004-6E52F5F6CED6}" dt="2026-01-07T06:33:46.852" v="71" actId="113"/>
          <ac:spMkLst>
            <pc:docMk/>
            <pc:sldMk cId="4279364751" sldId="282"/>
            <ac:spMk id="3" creationId="{53BD601C-C0EA-8B17-FA9F-2DCC9DF0265F}"/>
          </ac:spMkLst>
        </pc:spChg>
      </pc:sldChg>
      <pc:sldChg chg="modSp mod">
        <pc:chgData name="Plachá Veronika" userId="3d4d0f66-382f-480c-acf0-84af07f74ea1" providerId="ADAL" clId="{C30A3C57-F7AD-4018-B004-6E52F5F6CED6}" dt="2026-01-07T06:38:58.088" v="253" actId="20577"/>
        <pc:sldMkLst>
          <pc:docMk/>
          <pc:sldMk cId="187392413" sldId="283"/>
        </pc:sldMkLst>
        <pc:spChg chg="mod">
          <ac:chgData name="Plachá Veronika" userId="3d4d0f66-382f-480c-acf0-84af07f74ea1" providerId="ADAL" clId="{C30A3C57-F7AD-4018-B004-6E52F5F6CED6}" dt="2026-01-07T06:38:58.088" v="253" actId="20577"/>
          <ac:spMkLst>
            <pc:docMk/>
            <pc:sldMk cId="187392413" sldId="283"/>
            <ac:spMk id="3" creationId="{7B2DE10A-99BA-B5C9-5884-CCD7CEAD6EA8}"/>
          </ac:spMkLst>
        </pc:spChg>
      </pc:sldChg>
      <pc:sldChg chg="modSp mod">
        <pc:chgData name="Plachá Veronika" userId="3d4d0f66-382f-480c-acf0-84af07f74ea1" providerId="ADAL" clId="{C30A3C57-F7AD-4018-B004-6E52F5F6CED6}" dt="2026-01-07T06:41:41.810" v="286" actId="404"/>
        <pc:sldMkLst>
          <pc:docMk/>
          <pc:sldMk cId="49588933" sldId="284"/>
        </pc:sldMkLst>
        <pc:spChg chg="mod">
          <ac:chgData name="Plachá Veronika" userId="3d4d0f66-382f-480c-acf0-84af07f74ea1" providerId="ADAL" clId="{C30A3C57-F7AD-4018-B004-6E52F5F6CED6}" dt="2026-01-07T06:41:41.810" v="286" actId="404"/>
          <ac:spMkLst>
            <pc:docMk/>
            <pc:sldMk cId="49588933" sldId="284"/>
            <ac:spMk id="3" creationId="{F26B64C2-3007-5BA6-3508-EFC77F361851}"/>
          </ac:spMkLst>
        </pc:spChg>
      </pc:sldChg>
      <pc:sldChg chg="modSp mod">
        <pc:chgData name="Plachá Veronika" userId="3d4d0f66-382f-480c-acf0-84af07f74ea1" providerId="ADAL" clId="{C30A3C57-F7AD-4018-B004-6E52F5F6CED6}" dt="2026-01-07T06:41:08.280" v="285" actId="20577"/>
        <pc:sldMkLst>
          <pc:docMk/>
          <pc:sldMk cId="3780350586" sldId="286"/>
        </pc:sldMkLst>
        <pc:spChg chg="mod">
          <ac:chgData name="Plachá Veronika" userId="3d4d0f66-382f-480c-acf0-84af07f74ea1" providerId="ADAL" clId="{C30A3C57-F7AD-4018-B004-6E52F5F6CED6}" dt="2026-01-07T06:41:06.918" v="268" actId="27636"/>
          <ac:spMkLst>
            <pc:docMk/>
            <pc:sldMk cId="3780350586" sldId="286"/>
            <ac:spMk id="5" creationId="{DBD1C868-14D9-B0FE-5033-FD655C68FE30}"/>
          </ac:spMkLst>
        </pc:spChg>
        <pc:spChg chg="mod">
          <ac:chgData name="Plachá Veronika" userId="3d4d0f66-382f-480c-acf0-84af07f74ea1" providerId="ADAL" clId="{C30A3C57-F7AD-4018-B004-6E52F5F6CED6}" dt="2026-01-07T06:41:08.280" v="285" actId="20577"/>
          <ac:spMkLst>
            <pc:docMk/>
            <pc:sldMk cId="3780350586" sldId="286"/>
            <ac:spMk id="7" creationId="{8A41F2D4-0984-9514-F9B9-1B0BCDBC65DE}"/>
          </ac:spMkLst>
        </pc:spChg>
      </pc:sldChg>
      <pc:sldChg chg="modSp mod">
        <pc:chgData name="Plachá Veronika" userId="3d4d0f66-382f-480c-acf0-84af07f74ea1" providerId="ADAL" clId="{C30A3C57-F7AD-4018-B004-6E52F5F6CED6}" dt="2026-01-07T06:45:02.612" v="303" actId="115"/>
        <pc:sldMkLst>
          <pc:docMk/>
          <pc:sldMk cId="201668077" sldId="287"/>
        </pc:sldMkLst>
        <pc:spChg chg="mod">
          <ac:chgData name="Plachá Veronika" userId="3d4d0f66-382f-480c-acf0-84af07f74ea1" providerId="ADAL" clId="{C30A3C57-F7AD-4018-B004-6E52F5F6CED6}" dt="2026-01-07T06:45:02.612" v="303" actId="115"/>
          <ac:spMkLst>
            <pc:docMk/>
            <pc:sldMk cId="201668077" sldId="287"/>
            <ac:spMk id="7" creationId="{990D1FFE-FD91-43A9-AD0F-7006D4CF6C4F}"/>
          </ac:spMkLst>
        </pc:spChg>
      </pc:sldChg>
      <pc:sldChg chg="modSp mod">
        <pc:chgData name="Plachá Veronika" userId="3d4d0f66-382f-480c-acf0-84af07f74ea1" providerId="ADAL" clId="{C30A3C57-F7AD-4018-B004-6E52F5F6CED6}" dt="2026-01-07T06:52:00.716" v="346" actId="20577"/>
        <pc:sldMkLst>
          <pc:docMk/>
          <pc:sldMk cId="1058130974" sldId="288"/>
        </pc:sldMkLst>
        <pc:spChg chg="mod">
          <ac:chgData name="Plachá Veronika" userId="3d4d0f66-382f-480c-acf0-84af07f74ea1" providerId="ADAL" clId="{C30A3C57-F7AD-4018-B004-6E52F5F6CED6}" dt="2026-01-07T06:52:00.716" v="346" actId="20577"/>
          <ac:spMkLst>
            <pc:docMk/>
            <pc:sldMk cId="1058130974" sldId="288"/>
            <ac:spMk id="3" creationId="{33FFF917-BFBE-E459-9954-52B9421E1663}"/>
          </ac:spMkLst>
        </pc:spChg>
      </pc:sldChg>
      <pc:sldChg chg="modSp mod">
        <pc:chgData name="Plachá Veronika" userId="3d4d0f66-382f-480c-acf0-84af07f74ea1" providerId="ADAL" clId="{C30A3C57-F7AD-4018-B004-6E52F5F6CED6}" dt="2026-01-07T06:54:48.209" v="364" actId="20577"/>
        <pc:sldMkLst>
          <pc:docMk/>
          <pc:sldMk cId="883620692" sldId="289"/>
        </pc:sldMkLst>
        <pc:spChg chg="mod">
          <ac:chgData name="Plachá Veronika" userId="3d4d0f66-382f-480c-acf0-84af07f74ea1" providerId="ADAL" clId="{C30A3C57-F7AD-4018-B004-6E52F5F6CED6}" dt="2026-01-07T06:54:48.209" v="364" actId="20577"/>
          <ac:spMkLst>
            <pc:docMk/>
            <pc:sldMk cId="883620692" sldId="289"/>
            <ac:spMk id="3" creationId="{D0A1E071-0EF4-E489-6397-950090B24024}"/>
          </ac:spMkLst>
        </pc:spChg>
      </pc:sldChg>
      <pc:sldChg chg="modSp mod">
        <pc:chgData name="Plachá Veronika" userId="3d4d0f66-382f-480c-acf0-84af07f74ea1" providerId="ADAL" clId="{C30A3C57-F7AD-4018-B004-6E52F5F6CED6}" dt="2026-01-07T06:55:42.309" v="365" actId="179"/>
        <pc:sldMkLst>
          <pc:docMk/>
          <pc:sldMk cId="1287304812" sldId="290"/>
        </pc:sldMkLst>
        <pc:spChg chg="mod">
          <ac:chgData name="Plachá Veronika" userId="3d4d0f66-382f-480c-acf0-84af07f74ea1" providerId="ADAL" clId="{C30A3C57-F7AD-4018-B004-6E52F5F6CED6}" dt="2026-01-07T06:55:42.309" v="365" actId="179"/>
          <ac:spMkLst>
            <pc:docMk/>
            <pc:sldMk cId="1287304812" sldId="290"/>
            <ac:spMk id="3" creationId="{85D49BD3-7EEC-AEAF-3172-C6C1AEF3B7D6}"/>
          </ac:spMkLst>
        </pc:spChg>
      </pc:sldChg>
      <pc:sldChg chg="modSp mod">
        <pc:chgData name="Plachá Veronika" userId="3d4d0f66-382f-480c-acf0-84af07f74ea1" providerId="ADAL" clId="{C30A3C57-F7AD-4018-B004-6E52F5F6CED6}" dt="2026-01-07T07:00:56.587" v="449" actId="20577"/>
        <pc:sldMkLst>
          <pc:docMk/>
          <pc:sldMk cId="3837458958" sldId="292"/>
        </pc:sldMkLst>
        <pc:spChg chg="mod">
          <ac:chgData name="Plachá Veronika" userId="3d4d0f66-382f-480c-acf0-84af07f74ea1" providerId="ADAL" clId="{C30A3C57-F7AD-4018-B004-6E52F5F6CED6}" dt="2026-01-07T07:00:56.587" v="449" actId="20577"/>
          <ac:spMkLst>
            <pc:docMk/>
            <pc:sldMk cId="3837458958" sldId="292"/>
            <ac:spMk id="2" creationId="{692FC5F6-A44F-C0E9-67C8-DBB42A3FF6F0}"/>
          </ac:spMkLst>
        </pc:spChg>
        <pc:spChg chg="mod">
          <ac:chgData name="Plachá Veronika" userId="3d4d0f66-382f-480c-acf0-84af07f74ea1" providerId="ADAL" clId="{C30A3C57-F7AD-4018-B004-6E52F5F6CED6}" dt="2026-01-07T07:00:47.359" v="443" actId="404"/>
          <ac:spMkLst>
            <pc:docMk/>
            <pc:sldMk cId="3837458958" sldId="292"/>
            <ac:spMk id="3" creationId="{D784D433-7E4E-22B5-1209-6459B061FAF8}"/>
          </ac:spMkLst>
        </pc:spChg>
      </pc:sldChg>
    </pc:docChg>
  </pc:docChgLst>
  <pc:docChgLst>
    <pc:chgData name="Plachá Veronika" userId="3d4d0f66-382f-480c-acf0-84af07f74ea1" providerId="ADAL" clId="{AFFF3955-097F-40F6-A358-4B3B07FB6EC9}"/>
    <pc:docChg chg="custSel modSld">
      <pc:chgData name="Plachá Veronika" userId="3d4d0f66-382f-480c-acf0-84af07f74ea1" providerId="ADAL" clId="{AFFF3955-097F-40F6-A358-4B3B07FB6EC9}" dt="2024-12-12T15:48:02.072" v="364" actId="20577"/>
      <pc:docMkLst>
        <pc:docMk/>
      </pc:docMkLst>
      <pc:sldChg chg="modSp mod">
        <pc:chgData name="Plachá Veronika" userId="3d4d0f66-382f-480c-acf0-84af07f74ea1" providerId="ADAL" clId="{AFFF3955-097F-40F6-A358-4B3B07FB6EC9}" dt="2024-12-12T15:30:22.607" v="3" actId="20577"/>
        <pc:sldMkLst>
          <pc:docMk/>
          <pc:sldMk cId="3682693820" sldId="256"/>
        </pc:sldMkLst>
      </pc:sldChg>
      <pc:sldChg chg="modSp mod">
        <pc:chgData name="Plachá Veronika" userId="3d4d0f66-382f-480c-acf0-84af07f74ea1" providerId="ADAL" clId="{AFFF3955-097F-40F6-A358-4B3B07FB6EC9}" dt="2024-12-12T15:33:52.368" v="57" actId="20577"/>
        <pc:sldMkLst>
          <pc:docMk/>
          <pc:sldMk cId="2641515069" sldId="257"/>
        </pc:sldMkLst>
      </pc:sldChg>
      <pc:sldChg chg="modSp mod">
        <pc:chgData name="Plachá Veronika" userId="3d4d0f66-382f-480c-acf0-84af07f74ea1" providerId="ADAL" clId="{AFFF3955-097F-40F6-A358-4B3B07FB6EC9}" dt="2024-12-12T15:35:38.870" v="151" actId="20577"/>
        <pc:sldMkLst>
          <pc:docMk/>
          <pc:sldMk cId="1655415645" sldId="258"/>
        </pc:sldMkLst>
      </pc:sldChg>
      <pc:sldChg chg="modSp mod">
        <pc:chgData name="Plachá Veronika" userId="3d4d0f66-382f-480c-acf0-84af07f74ea1" providerId="ADAL" clId="{AFFF3955-097F-40F6-A358-4B3B07FB6EC9}" dt="2024-12-12T15:48:02.072" v="364" actId="20577"/>
        <pc:sldMkLst>
          <pc:docMk/>
          <pc:sldMk cId="4162837094" sldId="260"/>
        </pc:sldMkLst>
      </pc:sldChg>
      <pc:sldChg chg="addSp modSp mod">
        <pc:chgData name="Plachá Veronika" userId="3d4d0f66-382f-480c-acf0-84af07f74ea1" providerId="ADAL" clId="{AFFF3955-097F-40F6-A358-4B3B07FB6EC9}" dt="2024-12-12T15:36:53.517" v="156" actId="208"/>
        <pc:sldMkLst>
          <pc:docMk/>
          <pc:sldMk cId="4033260581" sldId="261"/>
        </pc:sldMkLst>
      </pc:sldChg>
      <pc:sldChg chg="modSp mod">
        <pc:chgData name="Plachá Veronika" userId="3d4d0f66-382f-480c-acf0-84af07f74ea1" providerId="ADAL" clId="{AFFF3955-097F-40F6-A358-4B3B07FB6EC9}" dt="2024-12-12T15:37:33.945" v="157" actId="948"/>
        <pc:sldMkLst>
          <pc:docMk/>
          <pc:sldMk cId="1133857274" sldId="262"/>
        </pc:sldMkLst>
      </pc:sldChg>
      <pc:sldChg chg="modSp mod">
        <pc:chgData name="Plachá Veronika" userId="3d4d0f66-382f-480c-acf0-84af07f74ea1" providerId="ADAL" clId="{AFFF3955-097F-40F6-A358-4B3B07FB6EC9}" dt="2024-12-12T15:43:32.916" v="252" actId="20577"/>
        <pc:sldMkLst>
          <pc:docMk/>
          <pc:sldMk cId="2416037610" sldId="268"/>
        </pc:sldMkLst>
      </pc:sldChg>
      <pc:sldChg chg="modSp mod">
        <pc:chgData name="Plachá Veronika" userId="3d4d0f66-382f-480c-acf0-84af07f74ea1" providerId="ADAL" clId="{AFFF3955-097F-40F6-A358-4B3B07FB6EC9}" dt="2024-12-12T15:44:59.971" v="253" actId="20577"/>
        <pc:sldMkLst>
          <pc:docMk/>
          <pc:sldMk cId="1732121798" sldId="272"/>
        </pc:sldMkLst>
      </pc:sldChg>
      <pc:sldChg chg="modSp mod">
        <pc:chgData name="Plachá Veronika" userId="3d4d0f66-382f-480c-acf0-84af07f74ea1" providerId="ADAL" clId="{AFFF3955-097F-40F6-A358-4B3B07FB6EC9}" dt="2024-12-12T15:47:02.235" v="319" actId="20577"/>
        <pc:sldMkLst>
          <pc:docMk/>
          <pc:sldMk cId="2933670324" sldId="274"/>
        </pc:sldMkLst>
      </pc:sldChg>
      <pc:sldChg chg="modSp mod">
        <pc:chgData name="Plachá Veronika" userId="3d4d0f66-382f-480c-acf0-84af07f74ea1" providerId="ADAL" clId="{AFFF3955-097F-40F6-A358-4B3B07FB6EC9}" dt="2024-12-12T15:39:51.552" v="200" actId="20577"/>
        <pc:sldMkLst>
          <pc:docMk/>
          <pc:sldMk cId="4098925310" sldId="275"/>
        </pc:sldMkLst>
      </pc:sldChg>
      <pc:sldChg chg="modSp mod">
        <pc:chgData name="Plachá Veronika" userId="3d4d0f66-382f-480c-acf0-84af07f74ea1" providerId="ADAL" clId="{AFFF3955-097F-40F6-A358-4B3B07FB6EC9}" dt="2024-12-12T15:38:13.184" v="190" actId="27636"/>
        <pc:sldMkLst>
          <pc:docMk/>
          <pc:sldMk cId="2909886548" sldId="276"/>
        </pc:sldMkLst>
      </pc:sldChg>
      <pc:sldChg chg="modSp mod">
        <pc:chgData name="Plachá Veronika" userId="3d4d0f66-382f-480c-acf0-84af07f74ea1" providerId="ADAL" clId="{AFFF3955-097F-40F6-A358-4B3B07FB6EC9}" dt="2024-12-12T15:41:29.359" v="249" actId="20577"/>
        <pc:sldMkLst>
          <pc:docMk/>
          <pc:sldMk cId="1998408341" sldId="277"/>
        </pc:sldMkLst>
      </pc:sldChg>
    </pc:docChg>
  </pc:docChgLst>
  <pc:docChgLst>
    <pc:chgData name="Nodžáková Ivona" userId="a56e270d-ed86-41cc-bb5d-892e35b993c4" providerId="ADAL" clId="{0A03BAA9-128B-4CFE-A55E-994B52A698C1}"/>
    <pc:docChg chg="undo custSel modSld">
      <pc:chgData name="Nodžáková Ivona" userId="a56e270d-ed86-41cc-bb5d-892e35b993c4" providerId="ADAL" clId="{0A03BAA9-128B-4CFE-A55E-994B52A698C1}" dt="2022-06-27T08:43:55.430" v="28" actId="20577"/>
      <pc:docMkLst>
        <pc:docMk/>
      </pc:docMkLst>
      <pc:sldChg chg="modSp mod">
        <pc:chgData name="Nodžáková Ivona" userId="a56e270d-ed86-41cc-bb5d-892e35b993c4" providerId="ADAL" clId="{0A03BAA9-128B-4CFE-A55E-994B52A698C1}" dt="2022-06-27T08:43:55.430" v="28" actId="20577"/>
        <pc:sldMkLst>
          <pc:docMk/>
          <pc:sldMk cId="1063186179" sldId="270"/>
        </pc:sldMkLst>
      </pc:sldChg>
    </pc:docChg>
  </pc:docChgLst>
  <pc:docChgLst>
    <pc:chgData name="Plachá Veronika" userId="3d4d0f66-382f-480c-acf0-84af07f74ea1" providerId="ADAL" clId="{D78404A8-372A-4C06-8CE9-920B1624C233}"/>
    <pc:docChg chg="undo custSel modSld">
      <pc:chgData name="Plachá Veronika" userId="3d4d0f66-382f-480c-acf0-84af07f74ea1" providerId="ADAL" clId="{D78404A8-372A-4C06-8CE9-920B1624C233}" dt="2022-01-10T07:30:32.922" v="396" actId="20577"/>
      <pc:docMkLst>
        <pc:docMk/>
      </pc:docMkLst>
      <pc:sldChg chg="modSp">
        <pc:chgData name="Plachá Veronika" userId="3d4d0f66-382f-480c-acf0-84af07f74ea1" providerId="ADAL" clId="{D78404A8-372A-4C06-8CE9-920B1624C233}" dt="2022-01-10T06:43:24.925" v="43" actId="20577"/>
        <pc:sldMkLst>
          <pc:docMk/>
          <pc:sldMk cId="2641515069" sldId="257"/>
        </pc:sldMkLst>
      </pc:sldChg>
      <pc:sldChg chg="modSp">
        <pc:chgData name="Plachá Veronika" userId="3d4d0f66-382f-480c-acf0-84af07f74ea1" providerId="ADAL" clId="{D78404A8-372A-4C06-8CE9-920B1624C233}" dt="2022-01-10T07:30:17.115" v="393" actId="123"/>
        <pc:sldMkLst>
          <pc:docMk/>
          <pc:sldMk cId="4223692378" sldId="263"/>
        </pc:sldMkLst>
      </pc:sldChg>
      <pc:sldChg chg="modSp">
        <pc:chgData name="Plachá Veronika" userId="3d4d0f66-382f-480c-acf0-84af07f74ea1" providerId="ADAL" clId="{D78404A8-372A-4C06-8CE9-920B1624C233}" dt="2022-01-06T14:42:00.259" v="31" actId="20577"/>
        <pc:sldMkLst>
          <pc:docMk/>
          <pc:sldMk cId="1701338664" sldId="266"/>
        </pc:sldMkLst>
      </pc:sldChg>
      <pc:sldChg chg="modSp">
        <pc:chgData name="Plachá Veronika" userId="3d4d0f66-382f-480c-acf0-84af07f74ea1" providerId="ADAL" clId="{D78404A8-372A-4C06-8CE9-920B1624C233}" dt="2022-01-10T07:30:32.922" v="396" actId="20577"/>
        <pc:sldMkLst>
          <pc:docMk/>
          <pc:sldMk cId="3017175757" sldId="267"/>
        </pc:sldMkLst>
      </pc:sldChg>
      <pc:sldChg chg="modSp">
        <pc:chgData name="Plachá Veronika" userId="3d4d0f66-382f-480c-acf0-84af07f74ea1" providerId="ADAL" clId="{D78404A8-372A-4C06-8CE9-920B1624C233}" dt="2022-01-10T07:20:40.976" v="240" actId="20577"/>
        <pc:sldMkLst>
          <pc:docMk/>
          <pc:sldMk cId="2416037610" sldId="268"/>
        </pc:sldMkLst>
      </pc:sldChg>
      <pc:sldChg chg="modSp">
        <pc:chgData name="Plachá Veronika" userId="3d4d0f66-382f-480c-acf0-84af07f74ea1" providerId="ADAL" clId="{D78404A8-372A-4C06-8CE9-920B1624C233}" dt="2022-01-10T06:54:42.746" v="202" actId="113"/>
        <pc:sldMkLst>
          <pc:docMk/>
          <pc:sldMk cId="1659018076" sldId="269"/>
        </pc:sldMkLst>
      </pc:sldChg>
      <pc:sldChg chg="modSp">
        <pc:chgData name="Plachá Veronika" userId="3d4d0f66-382f-480c-acf0-84af07f74ea1" providerId="ADAL" clId="{D78404A8-372A-4C06-8CE9-920B1624C233}" dt="2022-01-10T07:24:29.693" v="290" actId="113"/>
        <pc:sldMkLst>
          <pc:docMk/>
          <pc:sldMk cId="1272439037" sldId="271"/>
        </pc:sldMkLst>
      </pc:sldChg>
      <pc:sldChg chg="modSp">
        <pc:chgData name="Plachá Veronika" userId="3d4d0f66-382f-480c-acf0-84af07f74ea1" providerId="ADAL" clId="{D78404A8-372A-4C06-8CE9-920B1624C233}" dt="2022-01-10T07:25:22.471" v="296" actId="20577"/>
        <pc:sldMkLst>
          <pc:docMk/>
          <pc:sldMk cId="1732121798" sldId="272"/>
        </pc:sldMkLst>
      </pc:sldChg>
      <pc:sldChg chg="modSp">
        <pc:chgData name="Plachá Veronika" userId="3d4d0f66-382f-480c-acf0-84af07f74ea1" providerId="ADAL" clId="{D78404A8-372A-4C06-8CE9-920B1624C233}" dt="2022-01-10T07:29:46.051" v="389" actId="15"/>
        <pc:sldMkLst>
          <pc:docMk/>
          <pc:sldMk cId="2933670324" sldId="274"/>
        </pc:sldMkLst>
      </pc:sldChg>
      <pc:sldChg chg="modSp">
        <pc:chgData name="Plachá Veronika" userId="3d4d0f66-382f-480c-acf0-84af07f74ea1" providerId="ADAL" clId="{D78404A8-372A-4C06-8CE9-920B1624C233}" dt="2022-01-10T06:48:48.667" v="129" actId="20577"/>
        <pc:sldMkLst>
          <pc:docMk/>
          <pc:sldMk cId="4098925310" sldId="275"/>
        </pc:sldMkLst>
      </pc:sldChg>
      <pc:sldChg chg="modSp">
        <pc:chgData name="Plachá Veronika" userId="3d4d0f66-382f-480c-acf0-84af07f74ea1" providerId="ADAL" clId="{D78404A8-372A-4C06-8CE9-920B1624C233}" dt="2022-01-10T06:52:14.637" v="155" actId="113"/>
        <pc:sldMkLst>
          <pc:docMk/>
          <pc:sldMk cId="1998408341" sldId="277"/>
        </pc:sldMkLst>
      </pc:sldChg>
      <pc:sldChg chg="modSp">
        <pc:chgData name="Plachá Veronika" userId="3d4d0f66-382f-480c-acf0-84af07f74ea1" providerId="ADAL" clId="{D78404A8-372A-4C06-8CE9-920B1624C233}" dt="2022-01-10T06:50:36.022" v="141" actId="123"/>
        <pc:sldMkLst>
          <pc:docMk/>
          <pc:sldMk cId="1333384850" sldId="280"/>
        </pc:sldMkLst>
      </pc:sldChg>
      <pc:sldChg chg="modSp">
        <pc:chgData name="Plachá Veronika" userId="3d4d0f66-382f-480c-acf0-84af07f74ea1" providerId="ADAL" clId="{D78404A8-372A-4C06-8CE9-920B1624C233}" dt="2022-01-10T06:46:46.187" v="65" actId="20577"/>
        <pc:sldMkLst>
          <pc:docMk/>
          <pc:sldMk cId="2989450308" sldId="281"/>
        </pc:sldMkLst>
      </pc:sldChg>
    </pc:docChg>
  </pc:docChgLst>
  <pc:docChgLst>
    <pc:chgData name="Plachá Veronika" userId="3d4d0f66-382f-480c-acf0-84af07f74ea1" providerId="ADAL" clId="{251833B5-E35F-495C-BCA6-60364AA956D1}"/>
    <pc:docChg chg="custSel modSld">
      <pc:chgData name="Plachá Veronika" userId="3d4d0f66-382f-480c-acf0-84af07f74ea1" providerId="ADAL" clId="{251833B5-E35F-495C-BCA6-60364AA956D1}" dt="2023-08-03T08:22:19.094" v="1681" actId="20577"/>
      <pc:docMkLst>
        <pc:docMk/>
      </pc:docMkLst>
      <pc:sldChg chg="modSp mod">
        <pc:chgData name="Plachá Veronika" userId="3d4d0f66-382f-480c-acf0-84af07f74ea1" providerId="ADAL" clId="{251833B5-E35F-495C-BCA6-60364AA956D1}" dt="2023-08-03T07:08:19.774" v="17" actId="20577"/>
        <pc:sldMkLst>
          <pc:docMk/>
          <pc:sldMk cId="3682693820" sldId="256"/>
        </pc:sldMkLst>
      </pc:sldChg>
      <pc:sldChg chg="modSp mod">
        <pc:chgData name="Plachá Veronika" userId="3d4d0f66-382f-480c-acf0-84af07f74ea1" providerId="ADAL" clId="{251833B5-E35F-495C-BCA6-60364AA956D1}" dt="2023-08-03T07:13:24.483" v="51" actId="20577"/>
        <pc:sldMkLst>
          <pc:docMk/>
          <pc:sldMk cId="2641515069" sldId="257"/>
        </pc:sldMkLst>
      </pc:sldChg>
      <pc:sldChg chg="modSp mod">
        <pc:chgData name="Plachá Veronika" userId="3d4d0f66-382f-480c-acf0-84af07f74ea1" providerId="ADAL" clId="{251833B5-E35F-495C-BCA6-60364AA956D1}" dt="2023-08-03T07:18:35.037" v="318" actId="20577"/>
        <pc:sldMkLst>
          <pc:docMk/>
          <pc:sldMk cId="1655415645" sldId="258"/>
        </pc:sldMkLst>
      </pc:sldChg>
      <pc:sldChg chg="modSp mod">
        <pc:chgData name="Plachá Veronika" userId="3d4d0f66-382f-480c-acf0-84af07f74ea1" providerId="ADAL" clId="{251833B5-E35F-495C-BCA6-60364AA956D1}" dt="2023-08-03T07:55:35.780" v="1244" actId="20577"/>
        <pc:sldMkLst>
          <pc:docMk/>
          <pc:sldMk cId="4162837094" sldId="260"/>
        </pc:sldMkLst>
      </pc:sldChg>
      <pc:sldChg chg="addSp delSp modSp mod">
        <pc:chgData name="Plachá Veronika" userId="3d4d0f66-382f-480c-acf0-84af07f74ea1" providerId="ADAL" clId="{251833B5-E35F-495C-BCA6-60364AA956D1}" dt="2023-08-03T08:00:49.730" v="1384" actId="20577"/>
        <pc:sldMkLst>
          <pc:docMk/>
          <pc:sldMk cId="4033260581" sldId="261"/>
        </pc:sldMkLst>
      </pc:sldChg>
      <pc:sldChg chg="modSp mod">
        <pc:chgData name="Plachá Veronika" userId="3d4d0f66-382f-480c-acf0-84af07f74ea1" providerId="ADAL" clId="{251833B5-E35F-495C-BCA6-60364AA956D1}" dt="2023-08-03T08:01:22.082" v="1387" actId="20577"/>
        <pc:sldMkLst>
          <pc:docMk/>
          <pc:sldMk cId="1133857274" sldId="262"/>
        </pc:sldMkLst>
      </pc:sldChg>
      <pc:sldChg chg="modSp mod">
        <pc:chgData name="Plachá Veronika" userId="3d4d0f66-382f-480c-acf0-84af07f74ea1" providerId="ADAL" clId="{251833B5-E35F-495C-BCA6-60364AA956D1}" dt="2023-08-03T08:01:48.635" v="1397" actId="113"/>
        <pc:sldMkLst>
          <pc:docMk/>
          <pc:sldMk cId="2816659354" sldId="264"/>
        </pc:sldMkLst>
      </pc:sldChg>
      <pc:sldChg chg="modSp mod">
        <pc:chgData name="Plachá Veronika" userId="3d4d0f66-382f-480c-acf0-84af07f74ea1" providerId="ADAL" clId="{251833B5-E35F-495C-BCA6-60364AA956D1}" dt="2023-08-03T08:19:52.609" v="1656" actId="20577"/>
        <pc:sldMkLst>
          <pc:docMk/>
          <pc:sldMk cId="3017175757" sldId="267"/>
        </pc:sldMkLst>
      </pc:sldChg>
      <pc:sldChg chg="modSp mod">
        <pc:chgData name="Plachá Veronika" userId="3d4d0f66-382f-480c-acf0-84af07f74ea1" providerId="ADAL" clId="{251833B5-E35F-495C-BCA6-60364AA956D1}" dt="2023-08-03T08:11:20.943" v="1473" actId="20577"/>
        <pc:sldMkLst>
          <pc:docMk/>
          <pc:sldMk cId="2416037610" sldId="268"/>
        </pc:sldMkLst>
      </pc:sldChg>
      <pc:sldChg chg="modSp mod">
        <pc:chgData name="Plachá Veronika" userId="3d4d0f66-382f-480c-acf0-84af07f74ea1" providerId="ADAL" clId="{251833B5-E35F-495C-BCA6-60364AA956D1}" dt="2023-08-03T07:09:08.576" v="37" actId="20577"/>
        <pc:sldMkLst>
          <pc:docMk/>
          <pc:sldMk cId="1063186179" sldId="270"/>
        </pc:sldMkLst>
      </pc:sldChg>
      <pc:sldChg chg="modSp mod">
        <pc:chgData name="Plachá Veronika" userId="3d4d0f66-382f-480c-acf0-84af07f74ea1" providerId="ADAL" clId="{251833B5-E35F-495C-BCA6-60364AA956D1}" dt="2023-08-03T08:13:31.738" v="1496" actId="255"/>
        <pc:sldMkLst>
          <pc:docMk/>
          <pc:sldMk cId="1272439037" sldId="271"/>
        </pc:sldMkLst>
      </pc:sldChg>
      <pc:sldChg chg="modSp mod">
        <pc:chgData name="Plachá Veronika" userId="3d4d0f66-382f-480c-acf0-84af07f74ea1" providerId="ADAL" clId="{251833B5-E35F-495C-BCA6-60364AA956D1}" dt="2023-08-03T07:52:54.388" v="1163" actId="20577"/>
        <pc:sldMkLst>
          <pc:docMk/>
          <pc:sldMk cId="1732121798" sldId="272"/>
        </pc:sldMkLst>
      </pc:sldChg>
      <pc:sldChg chg="modSp mod">
        <pc:chgData name="Plachá Veronika" userId="3d4d0f66-382f-480c-acf0-84af07f74ea1" providerId="ADAL" clId="{251833B5-E35F-495C-BCA6-60364AA956D1}" dt="2023-08-03T08:22:19.094" v="1681" actId="20577"/>
        <pc:sldMkLst>
          <pc:docMk/>
          <pc:sldMk cId="2933670324" sldId="274"/>
        </pc:sldMkLst>
      </pc:sldChg>
      <pc:sldChg chg="modSp mod">
        <pc:chgData name="Plachá Veronika" userId="3d4d0f66-382f-480c-acf0-84af07f74ea1" providerId="ADAL" clId="{251833B5-E35F-495C-BCA6-60364AA956D1}" dt="2023-08-03T08:04:52.849" v="1422" actId="20577"/>
        <pc:sldMkLst>
          <pc:docMk/>
          <pc:sldMk cId="4098925310" sldId="275"/>
        </pc:sldMkLst>
      </pc:sldChg>
      <pc:sldChg chg="modSp mod">
        <pc:chgData name="Plachá Veronika" userId="3d4d0f66-382f-480c-acf0-84af07f74ea1" providerId="ADAL" clId="{251833B5-E35F-495C-BCA6-60364AA956D1}" dt="2023-08-03T07:27:36.562" v="332" actId="207"/>
        <pc:sldMkLst>
          <pc:docMk/>
          <pc:sldMk cId="2909886548" sldId="276"/>
        </pc:sldMkLst>
      </pc:sldChg>
      <pc:sldChg chg="modSp mod">
        <pc:chgData name="Plachá Veronika" userId="3d4d0f66-382f-480c-acf0-84af07f74ea1" providerId="ADAL" clId="{251833B5-E35F-495C-BCA6-60364AA956D1}" dt="2023-08-03T08:09:11.745" v="1472" actId="20577"/>
        <pc:sldMkLst>
          <pc:docMk/>
          <pc:sldMk cId="1998408341" sldId="277"/>
        </pc:sldMkLst>
      </pc:sldChg>
      <pc:sldChg chg="modSp mod">
        <pc:chgData name="Plachá Veronika" userId="3d4d0f66-382f-480c-acf0-84af07f74ea1" providerId="ADAL" clId="{251833B5-E35F-495C-BCA6-60364AA956D1}" dt="2023-08-03T08:06:05.299" v="1447" actId="20577"/>
        <pc:sldMkLst>
          <pc:docMk/>
          <pc:sldMk cId="1333384850" sldId="280"/>
        </pc:sldMkLst>
      </pc:sldChg>
      <pc:sldChg chg="modSp mod">
        <pc:chgData name="Plachá Veronika" userId="3d4d0f66-382f-480c-acf0-84af07f74ea1" providerId="ADAL" clId="{251833B5-E35F-495C-BCA6-60364AA956D1}" dt="2023-08-03T07:34:35.105" v="607" actId="113"/>
        <pc:sldMkLst>
          <pc:docMk/>
          <pc:sldMk cId="2989450308" sldId="281"/>
        </pc:sldMkLst>
      </pc:sldChg>
    </pc:docChg>
  </pc:docChgLst>
  <pc:docChgLst>
    <pc:chgData name="Nodžáková Ivona" userId="a56e270d-ed86-41cc-bb5d-892e35b993c4" providerId="ADAL" clId="{19B6D49C-A2AD-4F35-85B3-B6B3348BDE2C}"/>
    <pc:docChg chg="undo redo custSel modSld">
      <pc:chgData name="Nodžáková Ivona" userId="a56e270d-ed86-41cc-bb5d-892e35b993c4" providerId="ADAL" clId="{19B6D49C-A2AD-4F35-85B3-B6B3348BDE2C}" dt="2022-01-04T14:05:37.232" v="583" actId="20577"/>
      <pc:docMkLst>
        <pc:docMk/>
      </pc:docMkLst>
      <pc:sldChg chg="addSp delSp modSp mod chgLayout">
        <pc:chgData name="Nodžáková Ivona" userId="a56e270d-ed86-41cc-bb5d-892e35b993c4" providerId="ADAL" clId="{19B6D49C-A2AD-4F35-85B3-B6B3348BDE2C}" dt="2022-01-04T13:34:32.999" v="499" actId="1076"/>
        <pc:sldMkLst>
          <pc:docMk/>
          <pc:sldMk cId="3682693820" sldId="256"/>
        </pc:sldMkLst>
      </pc:sldChg>
      <pc:sldChg chg="modSp mod">
        <pc:chgData name="Nodžáková Ivona" userId="a56e270d-ed86-41cc-bb5d-892e35b993c4" providerId="ADAL" clId="{19B6D49C-A2AD-4F35-85B3-B6B3348BDE2C}" dt="2022-01-04T14:05:37.232" v="583" actId="20577"/>
        <pc:sldMkLst>
          <pc:docMk/>
          <pc:sldMk cId="2641515069" sldId="257"/>
        </pc:sldMkLst>
      </pc:sldChg>
      <pc:sldChg chg="modSp mod">
        <pc:chgData name="Nodžáková Ivona" userId="a56e270d-ed86-41cc-bb5d-892e35b993c4" providerId="ADAL" clId="{19B6D49C-A2AD-4F35-85B3-B6B3348BDE2C}" dt="2022-01-04T13:32:56.220" v="480" actId="20577"/>
        <pc:sldMkLst>
          <pc:docMk/>
          <pc:sldMk cId="1655415645" sldId="258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162837094" sldId="260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133857274" sldId="262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223692378" sldId="263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017175757" sldId="267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416037610" sldId="268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272439037" sldId="271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732121798" sldId="272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977254880" sldId="273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933670324" sldId="274"/>
        </pc:sldMkLst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098925310" sldId="275"/>
        </pc:sldMkLst>
      </pc:sldChg>
    </pc:docChg>
  </pc:docChgLst>
  <pc:docChgLst>
    <pc:chgData name="Plachá Veronika" userId="3d4d0f66-382f-480c-acf0-84af07f74ea1" providerId="ADAL" clId="{AF3806C7-965E-409B-8738-0EBE1E76A446}"/>
    <pc:docChg chg="custSel delSld modSld delMainMaster">
      <pc:chgData name="Plachá Veronika" userId="3d4d0f66-382f-480c-acf0-84af07f74ea1" providerId="ADAL" clId="{AF3806C7-965E-409B-8738-0EBE1E76A446}" dt="2023-10-13T05:31:40.941" v="347" actId="20577"/>
      <pc:docMkLst>
        <pc:docMk/>
      </pc:docMkLst>
      <pc:sldChg chg="modSp mod">
        <pc:chgData name="Plachá Veronika" userId="3d4d0f66-382f-480c-acf0-84af07f74ea1" providerId="ADAL" clId="{AF3806C7-965E-409B-8738-0EBE1E76A446}" dt="2023-10-12T11:06:44.277" v="91" actId="12"/>
        <pc:sldMkLst>
          <pc:docMk/>
          <pc:sldMk cId="3682693820" sldId="256"/>
        </pc:sldMkLst>
      </pc:sldChg>
      <pc:sldChg chg="modSp mod">
        <pc:chgData name="Plachá Veronika" userId="3d4d0f66-382f-480c-acf0-84af07f74ea1" providerId="ADAL" clId="{AF3806C7-965E-409B-8738-0EBE1E76A446}" dt="2023-10-12T11:20:09.324" v="334" actId="20577"/>
        <pc:sldMkLst>
          <pc:docMk/>
          <pc:sldMk cId="2641515069" sldId="257"/>
        </pc:sldMkLst>
      </pc:sldChg>
      <pc:sldChg chg="modSp mod">
        <pc:chgData name="Plachá Veronika" userId="3d4d0f66-382f-480c-acf0-84af07f74ea1" providerId="ADAL" clId="{AF3806C7-965E-409B-8738-0EBE1E76A446}" dt="2023-10-12T11:21:27.892" v="335" actId="114"/>
        <pc:sldMkLst>
          <pc:docMk/>
          <pc:sldMk cId="1655415645" sldId="258"/>
        </pc:sldMkLst>
      </pc:sldChg>
      <pc:sldChg chg="del">
        <pc:chgData name="Plachá Veronika" userId="3d4d0f66-382f-480c-acf0-84af07f74ea1" providerId="ADAL" clId="{AF3806C7-965E-409B-8738-0EBE1E76A446}" dt="2023-10-12T11:07:59.242" v="92" actId="2696"/>
        <pc:sldMkLst>
          <pc:docMk/>
          <pc:sldMk cId="1063186179" sldId="270"/>
        </pc:sldMkLst>
      </pc:sldChg>
      <pc:sldChg chg="modSp mod">
        <pc:chgData name="Plachá Veronika" userId="3d4d0f66-382f-480c-acf0-84af07f74ea1" providerId="ADAL" clId="{AF3806C7-965E-409B-8738-0EBE1E76A446}" dt="2023-10-12T12:04:36.937" v="339" actId="20577"/>
        <pc:sldMkLst>
          <pc:docMk/>
          <pc:sldMk cId="2909886548" sldId="276"/>
        </pc:sldMkLst>
      </pc:sldChg>
      <pc:sldChg chg="modSp mod">
        <pc:chgData name="Plachá Veronika" userId="3d4d0f66-382f-480c-acf0-84af07f74ea1" providerId="ADAL" clId="{AF3806C7-965E-409B-8738-0EBE1E76A446}" dt="2023-10-13T05:31:40.941" v="347" actId="20577"/>
        <pc:sldMkLst>
          <pc:docMk/>
          <pc:sldMk cId="1998408341" sldId="277"/>
        </pc:sldMkLst>
      </pc:sldChg>
      <pc:sldChg chg="modSp mod">
        <pc:chgData name="Plachá Veronika" userId="3d4d0f66-382f-480c-acf0-84af07f74ea1" providerId="ADAL" clId="{AF3806C7-965E-409B-8738-0EBE1E76A446}" dt="2023-10-13T05:21:20.799" v="343" actId="20577"/>
        <pc:sldMkLst>
          <pc:docMk/>
          <pc:sldMk cId="2989450308" sldId="281"/>
        </pc:sldMkLst>
      </pc:sldChg>
      <pc:sldMasterChg chg="del delSldLayout">
        <pc:chgData name="Plachá Veronika" userId="3d4d0f66-382f-480c-acf0-84af07f74ea1" providerId="ADAL" clId="{AF3806C7-965E-409B-8738-0EBE1E76A446}" dt="2023-10-12T11:07:59.242" v="92" actId="2696"/>
        <pc:sldMasterMkLst>
          <pc:docMk/>
          <pc:sldMasterMk cId="3354021753" sldId="2147483698"/>
        </pc:sldMasterMkLst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712291523" sldId="2147483699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1315682852" sldId="2147483700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1316276375" sldId="2147483701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730409017" sldId="2147483702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3632182417" sldId="2147483703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07084847" sldId="2147483704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876027360" sldId="2147483705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011000342" sldId="2147483706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912241163" sldId="2147483707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3037271558" sldId="2147483708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304013106" sldId="2147483709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1433451019" sldId="2147483710"/>
          </pc:sldLayoutMkLst>
        </pc:sldLayoutChg>
      </pc:sldMasterChg>
    </pc:docChg>
  </pc:docChgLst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58:59.640" v="11966" actId="113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</pc:sldChg>
      <pc:sldChg chg="addSp modSp add">
        <pc:chgData name="Plachá Veronika" userId="3d4d0f66-382f-480c-acf0-84af07f74ea1" providerId="ADAL" clId="{015FE3F1-E2A6-48F6-967A-A60F2B2E9075}" dt="2021-10-20T07:57:55.443" v="11960" actId="20577"/>
        <pc:sldMkLst>
          <pc:docMk/>
          <pc:sldMk cId="2816659354" sldId="264"/>
        </pc:sldMkLst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</pc:sldChg>
      <pc:sldChg chg="modSp add">
        <pc:chgData name="Plachá Veronika" userId="3d4d0f66-382f-480c-acf0-84af07f74ea1" providerId="ADAL" clId="{015FE3F1-E2A6-48F6-967A-A60F2B2E9075}" dt="2021-10-20T07:58:59.640" v="11966" actId="113"/>
        <pc:sldMkLst>
          <pc:docMk/>
          <pc:sldMk cId="3977254880" sldId="273"/>
        </pc:sldMkLst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DE248-CB2A-0F91-1DF1-828925BB3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1AC9141-EE05-999A-B5A4-315D10670A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66DAB0E-383C-DCD4-B454-6ACADC9D48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212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21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11" Type="http://schemas.openxmlformats.org/officeDocument/2006/relationships/slide" Target="slide16.xml"/><Relationship Id="rId5" Type="http://schemas.openxmlformats.org/officeDocument/2006/relationships/slide" Target="slide6.xml"/><Relationship Id="rId15" Type="http://schemas.openxmlformats.org/officeDocument/2006/relationships/slide" Target="slide24.xml"/><Relationship Id="rId10" Type="http://schemas.openxmlformats.org/officeDocument/2006/relationships/slide" Target="slide15.xml"/><Relationship Id="rId4" Type="http://schemas.openxmlformats.org/officeDocument/2006/relationships/slide" Target="slide5.xml"/><Relationship Id="rId9" Type="http://schemas.openxmlformats.org/officeDocument/2006/relationships/slide" Target="slide14.xml"/><Relationship Id="rId14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jmk.cz/content/17874" TargetMode="External"/><Relationship Id="rId2" Type="http://schemas.openxmlformats.org/officeDocument/2006/relationships/hyperlink" Target="http://dotace.kr-jihomoravsky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 dirty="0"/>
              <a:t>Školení k finančnímu vypořádání dotace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Dotační programy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PODPORA ROZVOJE V OBLASTI KULTURY V ROCE 2025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MUZENÍ NOCI A NOCI KOSTELŮ V JIHOMORAVSKÉM KRAJI V ROCE 2025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463041"/>
            <a:ext cx="10639633" cy="740664"/>
          </a:xfrm>
        </p:spPr>
        <p:txBody>
          <a:bodyPr>
            <a:normAutofit/>
          </a:bodyPr>
          <a:lstStyle/>
          <a:p>
            <a:r>
              <a:rPr lang="cs-CZ" dirty="0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4" y="2816352"/>
            <a:ext cx="3609262" cy="3360611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Obecné informace</a:t>
            </a:r>
            <a:endParaRPr lang="cs-CZ" dirty="0">
              <a:hlinkClick r:id="rId3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Lhůty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u="sng" dirty="0">
                <a:hlinkClick r:id="rId4" action="ppaction://hlinksldjump"/>
              </a:rPr>
              <a:t>III. Náležitosti finančního vypořádání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u="sng" dirty="0">
                <a:hlinkClick r:id="rId5" action="ppaction://hlinksldjump"/>
              </a:rPr>
              <a:t>závěrečná zpráva</a:t>
            </a:r>
            <a:endParaRPr lang="cs-CZ" u="sng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u="sng" dirty="0">
                <a:hlinkClick r:id="rId6" action="ppaction://hlinksldjump"/>
              </a:rPr>
              <a:t>změny projektu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u="sng" dirty="0">
                <a:hlinkClick r:id="rId7" action="ppaction://hlinksldjump"/>
              </a:rPr>
              <a:t>fotodokumentace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dirty="0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formulář Finančního vypořádání dotace</a:t>
            </a:r>
            <a:endParaRPr lang="cs-CZ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dirty="0">
                <a:hlinkClick r:id="rId9" action="ppaction://hlinksldjump"/>
              </a:rPr>
              <a:t>výdaje projektu</a:t>
            </a:r>
            <a:endParaRPr lang="cs-CZ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dirty="0">
                <a:hlinkClick r:id="rId10" action="ppaction://hlinksldjump"/>
              </a:rPr>
              <a:t>poměr spolufinancování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585288E7-4EF1-A248-8589-F940614C8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3426" y="2715768"/>
            <a:ext cx="3524435" cy="3461195"/>
          </a:xfrm>
        </p:spPr>
        <p:txBody>
          <a:bodyPr>
            <a:normAutofit fontScale="62500" lnSpcReduction="20000"/>
          </a:bodyPr>
          <a:lstStyle/>
          <a:p>
            <a:pPr marL="514800" indent="-514800">
              <a:spcAft>
                <a:spcPts val="1200"/>
              </a:spcAft>
              <a:buNone/>
            </a:pPr>
            <a:endParaRPr lang="cs-CZ" dirty="0"/>
          </a:p>
          <a:p>
            <a:pPr marL="800100" lvl="1" indent="-342900">
              <a:spcAft>
                <a:spcPts val="1200"/>
              </a:spcAft>
              <a:buFont typeface="+mj-lt"/>
              <a:buAutoNum type="alphaLcPeriod" startAt="3"/>
            </a:pPr>
            <a:r>
              <a:rPr lang="cs-CZ" dirty="0">
                <a:hlinkClick r:id="rId11" action="ppaction://hlinksldjump"/>
              </a:rPr>
              <a:t>doklady</a:t>
            </a:r>
            <a:endParaRPr lang="cs-CZ" dirty="0"/>
          </a:p>
          <a:p>
            <a:pPr marL="514800" indent="-514800">
              <a:spcAft>
                <a:spcPts val="1200"/>
              </a:spcAft>
              <a:buAutoNum type="arabicPeriod" startAt="4"/>
            </a:pPr>
            <a:r>
              <a:rPr lang="cs-CZ" dirty="0">
                <a:hlinkClick r:id="rId12" action="ppaction://hlinksldjump"/>
              </a:rPr>
              <a:t>výpisy z účetnictví</a:t>
            </a:r>
            <a:endParaRPr lang="cs-CZ" dirty="0"/>
          </a:p>
          <a:p>
            <a:pPr marL="514800" indent="-514800">
              <a:spcAft>
                <a:spcPts val="1200"/>
              </a:spcAft>
              <a:buAutoNum type="arabicPeriod" startAt="4"/>
            </a:pPr>
            <a:r>
              <a:rPr lang="cs-CZ" dirty="0"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propagace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Důsledky porušení povinností příjemce</a:t>
            </a:r>
            <a:endParaRPr lang="cs-CZ" u="sng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Kontaktní údaje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774514-2CEC-4272-BE6F-8CBADB4134E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49701" y="1273580"/>
            <a:ext cx="4042299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A1E8AD-E0A9-D9A2-F670-102D84C8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2470"/>
            <a:ext cx="10933309" cy="621437"/>
          </a:xfrm>
        </p:spPr>
        <p:txBody>
          <a:bodyPr>
            <a:normAutofit fontScale="90000"/>
          </a:bodyPr>
          <a:lstStyle/>
          <a:p>
            <a:r>
              <a:rPr lang="cs-CZ" dirty="0"/>
              <a:t>I. Obecné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BD601C-C0EA-8B17-FA9F-2DCC9DF02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90439"/>
            <a:ext cx="10933309" cy="3693111"/>
          </a:xfrm>
        </p:spPr>
        <p:txBody>
          <a:bodyPr/>
          <a:lstStyle/>
          <a:p>
            <a:r>
              <a:rPr lang="cs-CZ" sz="1400" dirty="0">
                <a:hlinkClick r:id="rId2"/>
              </a:rPr>
              <a:t>dotace.kr-jihomoravsky.cz </a:t>
            </a:r>
            <a:r>
              <a:rPr lang="cs-CZ" sz="1400" dirty="0"/>
              <a:t>:</a:t>
            </a:r>
          </a:p>
          <a:p>
            <a:pPr lvl="1"/>
            <a:r>
              <a:rPr lang="cs-CZ" sz="1400" dirty="0"/>
              <a:t>v rámci jednotlivých dotačních programů - dotační program, smlouva, formuláře ke stažení (závěrečná zpráva, finanční vypořádání), </a:t>
            </a:r>
          </a:p>
          <a:p>
            <a:pPr lvl="1"/>
            <a:r>
              <a:rPr lang="cs-CZ" sz="1400" dirty="0"/>
              <a:t>na úvodní stránce dotačního portálu – Dokumenty ke stažení – Pravidla pro publicitu, Manuál jednotného vizuálního stylu,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400" u="sng" dirty="0"/>
              <a:t>doručení finančního vypořádání</a:t>
            </a:r>
            <a:r>
              <a:rPr lang="cs-CZ" sz="1400" dirty="0"/>
              <a:t>:</a:t>
            </a:r>
          </a:p>
          <a:p>
            <a:pPr lvl="1"/>
            <a:r>
              <a:rPr lang="cs-CZ" sz="1400" dirty="0"/>
              <a:t>osobně – v době úředních hodin Podatelna Krajského úřadu, Žerotínovo nám. 3, Brno,</a:t>
            </a:r>
          </a:p>
          <a:p>
            <a:pPr lvl="1"/>
            <a:r>
              <a:rPr lang="cs-CZ" sz="1400" dirty="0"/>
              <a:t>poštovní doručení/kurýr – adresa Krajský úřad Jihomoravského kraje, Žerotínovo nám. 3, Brno 601 82,</a:t>
            </a:r>
          </a:p>
          <a:p>
            <a:pPr lvl="1"/>
            <a:r>
              <a:rPr lang="cs-CZ" sz="1400" dirty="0"/>
              <a:t>datová schránka – zasílat z datové schránky </a:t>
            </a:r>
            <a:r>
              <a:rPr lang="cs-CZ" sz="1400" b="1" dirty="0"/>
              <a:t>příjemce</a:t>
            </a:r>
            <a:r>
              <a:rPr lang="cs-CZ" sz="1400" dirty="0"/>
              <a:t>, ID datové schránky: x2pbqzq (společná pro celý úřad) – pozor na formát a velikost datové zprávy, </a:t>
            </a:r>
          </a:p>
          <a:p>
            <a:pPr marL="457200" lvl="1" indent="0">
              <a:buNone/>
            </a:pPr>
            <a:endParaRPr lang="cs-CZ" sz="1400" dirty="0"/>
          </a:p>
          <a:p>
            <a:pPr lvl="1"/>
            <a:r>
              <a:rPr lang="cs-CZ" sz="1400" dirty="0"/>
              <a:t>další důležité </a:t>
            </a:r>
            <a:r>
              <a:rPr lang="cs-CZ" sz="1400" dirty="0" err="1"/>
              <a:t>info</a:t>
            </a:r>
            <a:r>
              <a:rPr lang="cs-CZ" sz="1400" dirty="0"/>
              <a:t> viz </a:t>
            </a:r>
            <a:r>
              <a:rPr lang="cs-CZ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Provoz podatelny</a:t>
            </a:r>
            <a:r>
              <a:rPr lang="cs-CZ" sz="1400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9364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11551"/>
            <a:ext cx="10933309" cy="639191"/>
          </a:xfrm>
        </p:spPr>
        <p:txBody>
          <a:bodyPr>
            <a:normAutofit fontScale="90000"/>
          </a:bodyPr>
          <a:lstStyle/>
          <a:p>
            <a:r>
              <a:rPr lang="cs-CZ" dirty="0"/>
              <a:t>II.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02210"/>
            <a:ext cx="11074823" cy="4065425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cs-CZ" sz="1600" b="1" dirty="0"/>
              <a:t>01.01.2025 – 31.12.2025 </a:t>
            </a:r>
            <a:r>
              <a:rPr lang="cs-CZ" sz="1600" dirty="0"/>
              <a:t>– doba, v níž mohou vznikat výdaje projektu – </a:t>
            </a:r>
            <a:r>
              <a:rPr lang="cs-CZ" sz="1600" u="sng" dirty="0"/>
              <a:t>prokazatelně související s projektem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400" dirty="0"/>
              <a:t>     čl. IV. odst. 9 Smlouvy o poskytnutí dotace (dále jen „Smlouva“)	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600" b="1" dirty="0"/>
              <a:t>31.12.2025</a:t>
            </a:r>
            <a:r>
              <a:rPr lang="cs-CZ" sz="1600" dirty="0"/>
              <a:t> – lhůta, do kdy je příjemce oprávněn čerpat dotaci k realizaci projektu + viz výše</a:t>
            </a:r>
          </a:p>
          <a:p>
            <a:pPr marL="0" indent="0">
              <a:buNone/>
            </a:pPr>
            <a:r>
              <a:rPr lang="cs-CZ" sz="1400" dirty="0"/>
              <a:t>     tzn. uhradit </a:t>
            </a:r>
            <a:r>
              <a:rPr lang="cs-CZ" sz="1400" u="sng" dirty="0"/>
              <a:t>uznatelné výdaje projektu hrazené z dotace</a:t>
            </a:r>
            <a:r>
              <a:rPr lang="cs-CZ" sz="1400" dirty="0"/>
              <a:t>; čl. IV. odst. 1 Smlouvy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600" b="1" dirty="0"/>
              <a:t>31.01.2026</a:t>
            </a:r>
            <a:r>
              <a:rPr lang="cs-CZ" sz="1600" dirty="0"/>
              <a:t> – lhůta, do kdy je příjemce povinen předložit finanční vypořádání dotace jako součást závěrečné zprávy</a:t>
            </a:r>
          </a:p>
          <a:p>
            <a:pPr marL="0" indent="0">
              <a:buNone/>
            </a:pPr>
            <a:r>
              <a:rPr lang="cs-CZ" sz="1400" dirty="0"/>
              <a:t>      finanční vypořádání musí být v tomto termínu </a:t>
            </a:r>
            <a:r>
              <a:rPr lang="cs-CZ" sz="1400" u="sng" dirty="0">
                <a:solidFill>
                  <a:srgbClr val="FF0000"/>
                </a:solidFill>
              </a:rPr>
              <a:t>doručeno</a:t>
            </a:r>
            <a:r>
              <a:rPr lang="cs-CZ" sz="1400" dirty="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600" b="1" dirty="0"/>
              <a:t>31.01.2026</a:t>
            </a:r>
            <a:r>
              <a:rPr lang="cs-CZ" sz="1600" dirty="0"/>
              <a:t> – lhůta, do kdy je příjemce povinen vrátit nevyčerpané prostředky z dotace</a:t>
            </a:r>
          </a:p>
          <a:p>
            <a:pPr marL="0" indent="0">
              <a:buNone/>
            </a:pPr>
            <a:r>
              <a:rPr lang="cs-CZ" sz="1400" dirty="0"/>
              <a:t>      čl. IV. odst. 12 Smlouvy</a:t>
            </a:r>
          </a:p>
          <a:p>
            <a:pPr marL="0" indent="0">
              <a:buNone/>
            </a:pPr>
            <a:endParaRPr lang="cs-CZ" sz="1400" dirty="0"/>
          </a:p>
          <a:p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08177"/>
            <a:ext cx="10933309" cy="566927"/>
          </a:xfrm>
        </p:spPr>
        <p:txBody>
          <a:bodyPr>
            <a:normAutofit fontScale="90000"/>
          </a:bodyPr>
          <a:lstStyle/>
          <a:p>
            <a:r>
              <a:rPr lang="cs-CZ" dirty="0"/>
              <a:t>III. Náležitosti finančního vypořádání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121408"/>
            <a:ext cx="10933309" cy="3675710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5600" b="1" dirty="0"/>
              <a:t>Závěrečná zpráva musí obsahovat </a:t>
            </a:r>
            <a:r>
              <a:rPr lang="cs-CZ" sz="5600" dirty="0"/>
              <a:t>(čl. V. odst. 10 Smlouvy):</a:t>
            </a:r>
          </a:p>
          <a:p>
            <a:pPr marL="447675" indent="-447675">
              <a:spcAft>
                <a:spcPts val="600"/>
              </a:spcAft>
              <a:buFont typeface="+mj-lt"/>
              <a:buAutoNum type="arabicPeriod"/>
            </a:pPr>
            <a:r>
              <a:rPr lang="cs-CZ" sz="5600" u="sng" dirty="0"/>
              <a:t>závěrečná zpráva</a:t>
            </a:r>
            <a:r>
              <a:rPr lang="cs-CZ" sz="5600" dirty="0"/>
              <a:t>: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označení příjemce, název projektu, datum a místo realizace projektu,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stručný popis realizovaného projektu ve výsledném provedení,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celkové vyhodnocení splnění účelu a přínosu projektu,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fotodokumentaci</a:t>
            </a:r>
            <a:r>
              <a:rPr lang="cs-CZ" sz="5600" dirty="0"/>
              <a:t> prokazatelně svědčící o proběhlém projektu v roce 2024,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dirty="0"/>
              <a:t>formulář </a:t>
            </a:r>
            <a:r>
              <a:rPr lang="cs-CZ" sz="5600" u="sng" dirty="0"/>
              <a:t>Finanční vypořádání dotace</a:t>
            </a:r>
            <a:r>
              <a:rPr lang="cs-CZ" sz="5600" dirty="0"/>
              <a:t> a kopie prvotních a dalších dokladů,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výpisy z účetnictví:</a:t>
            </a:r>
          </a:p>
          <a:p>
            <a:pPr lvl="1">
              <a:lnSpc>
                <a:spcPct val="120000"/>
              </a:lnSpc>
            </a:pPr>
            <a:r>
              <a:rPr lang="cs-CZ" sz="5600" u="sng" dirty="0"/>
              <a:t>výpis z účetnictví nebo evidenci výdajů projektu dle čl. V. odst. 7 Smlouvy</a:t>
            </a:r>
            <a:r>
              <a:rPr lang="cs-CZ" sz="5600" dirty="0"/>
              <a:t>,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cs-CZ" sz="5600" u="sng" dirty="0"/>
              <a:t>výpis z účetnictví zobrazující účetní zápisy, kterými byly zachyceny účetní případy související s čerpáním a případně přijetím dotace</a:t>
            </a:r>
            <a:r>
              <a:rPr lang="cs-CZ" sz="5600" dirty="0"/>
              <a:t> (doloží příjemci, kteří jsou </a:t>
            </a:r>
            <a:r>
              <a:rPr lang="cs-CZ" sz="5600" b="1" dirty="0"/>
              <a:t>účetní jednotkou </a:t>
            </a:r>
            <a:r>
              <a:rPr lang="cs-CZ" sz="5600" dirty="0"/>
              <a:t>dle</a:t>
            </a:r>
            <a:r>
              <a:rPr lang="cs-CZ" sz="5600" b="1" dirty="0"/>
              <a:t> </a:t>
            </a:r>
            <a:r>
              <a:rPr lang="cs-CZ" sz="5600" dirty="0"/>
              <a:t>zákona o účetnictví),</a:t>
            </a:r>
          </a:p>
          <a:p>
            <a:pPr marL="447675" indent="-447675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doklady prokazující splnění publicity projektu</a:t>
            </a:r>
            <a:r>
              <a:rPr lang="cs-CZ" sz="5600" dirty="0"/>
              <a:t> (propagační materiály, odkazy na webové stránky atd.).</a:t>
            </a:r>
          </a:p>
          <a:p>
            <a:pPr marL="0" indent="0">
              <a:buNone/>
            </a:pPr>
            <a:endParaRPr lang="cs-CZ" sz="5600" dirty="0"/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8F6A26-11CA-9D5B-A4BD-6D1E1C623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0326"/>
            <a:ext cx="10933309" cy="630315"/>
          </a:xfrm>
        </p:spPr>
        <p:txBody>
          <a:bodyPr>
            <a:normAutofit fontScale="90000"/>
          </a:bodyPr>
          <a:lstStyle/>
          <a:p>
            <a:r>
              <a:rPr lang="cs-CZ" dirty="0"/>
              <a:t>1.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2DE10A-99BA-B5C9-5884-CCD7CEAD6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85748"/>
            <a:ext cx="10933309" cy="372862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500" dirty="0"/>
              <a:t>vzor ke stažení na dotačním portálu (lze použít analogicky i pro dotační program MNNK) – nejedná se o povinný vzor,</a:t>
            </a:r>
          </a:p>
          <a:p>
            <a:pPr>
              <a:spcAft>
                <a:spcPts val="600"/>
              </a:spcAft>
            </a:pPr>
            <a:r>
              <a:rPr lang="cs-CZ" sz="1500" dirty="0"/>
              <a:t>čl. VII. odst. 5 Smlouvy - v listinné podobě podepisuje osoba oprávněná jednat za žadatele, při zaslání datovou schránkou </a:t>
            </a:r>
            <a:r>
              <a:rPr lang="cs-CZ" sz="1500" u="sng" dirty="0"/>
              <a:t>zpravidla</a:t>
            </a:r>
            <a:r>
              <a:rPr lang="cs-CZ" sz="1500" dirty="0"/>
              <a:t> není nutné podepisovat elektronicky – při posouzení vycházíme z údajů ve Smlouvě, případně ve veřejném rejstříku,</a:t>
            </a:r>
          </a:p>
          <a:p>
            <a:pPr>
              <a:spcAft>
                <a:spcPts val="600"/>
              </a:spcAft>
            </a:pPr>
            <a:r>
              <a:rPr lang="cs-CZ" sz="1500" dirty="0"/>
              <a:t>slouží k posouzení, zda byl projekt realizován dle žádosti o dotaci.</a:t>
            </a:r>
          </a:p>
          <a:p>
            <a:pPr marL="0" indent="0">
              <a:spcAft>
                <a:spcPts val="600"/>
              </a:spcAft>
              <a:buNone/>
            </a:pPr>
            <a:endParaRPr lang="cs-CZ" sz="1500" dirty="0"/>
          </a:p>
          <a:p>
            <a:pPr marL="0" indent="0">
              <a:spcAft>
                <a:spcPts val="600"/>
              </a:spcAft>
              <a:buNone/>
            </a:pPr>
            <a:r>
              <a:rPr lang="cs-CZ" sz="1500" b="1" dirty="0"/>
              <a:t>Závěrečná zpráva musí obsahovat </a:t>
            </a:r>
            <a:r>
              <a:rPr lang="cs-CZ" sz="1500" dirty="0"/>
              <a:t>(čl. V. odst. 10 Smlouvy):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označení příjemce, název projektu, datum a místo realizace projektu,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stručný popis realizovaného projektu ve výsledném provedení,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celkové vyhodnocení splnění účelu a přínosu projektu.</a:t>
            </a:r>
          </a:p>
          <a:p>
            <a:pPr marL="0" indent="0">
              <a:lnSpc>
                <a:spcPct val="120000"/>
              </a:lnSpc>
              <a:buNone/>
            </a:pPr>
            <a:endParaRPr lang="cs-CZ" sz="1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92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34B9B-8DCF-F887-05C0-A605AFFFC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65E575-0929-AC3C-124B-ED29DA628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96031"/>
            <a:ext cx="10972800" cy="619199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a. změny projektu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(čl. IV. odst. 4 – 5 Smlouvy)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71F6DD-F4CD-3028-1A75-6A6194814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DBD1C868-14D9-B0FE-5033-FD655C68F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/>
          </a:bodyPr>
          <a:lstStyle/>
          <a:p>
            <a:r>
              <a:rPr lang="cs-CZ" sz="1600" i="1" dirty="0"/>
              <a:t>změna termínu a místa konání projektu,</a:t>
            </a:r>
          </a:p>
          <a:p>
            <a:r>
              <a:rPr lang="cs-CZ" sz="1600" i="1" dirty="0"/>
              <a:t>programové změny projektu,</a:t>
            </a:r>
          </a:p>
          <a:p>
            <a:r>
              <a:rPr lang="cs-CZ" sz="1600" i="1" dirty="0"/>
              <a:t>nezbytné výdaje projektu,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se souhlasem poskytovatele,</a:t>
            </a:r>
          </a:p>
          <a:p>
            <a:r>
              <a:rPr lang="cs-CZ" sz="1600" dirty="0"/>
              <a:t>žádost postačí zaslat </a:t>
            </a:r>
            <a:r>
              <a:rPr lang="cs-CZ" sz="1600" b="1" dirty="0"/>
              <a:t>e-mailem</a:t>
            </a:r>
            <a:r>
              <a:rPr lang="cs-CZ" sz="1600" dirty="0"/>
              <a:t> kontaktní osobě poskytovatele uvedené v záhlaví Smlouvy.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0187974-8C6E-DA8A-261A-EEDCF45E7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8A41F2D4-0984-9514-F9B9-1B0BCDBC65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/>
          </a:bodyPr>
          <a:lstStyle/>
          <a:p>
            <a:r>
              <a:rPr lang="cs-CZ" sz="1600" i="1" dirty="0"/>
              <a:t>změna účelu dotace,</a:t>
            </a:r>
          </a:p>
          <a:p>
            <a:r>
              <a:rPr lang="cs-CZ" sz="1600" i="1" dirty="0"/>
              <a:t>snížení výdajů projektu o více než 40%,</a:t>
            </a:r>
          </a:p>
          <a:p>
            <a:r>
              <a:rPr lang="cs-CZ" sz="1600" i="1" dirty="0"/>
              <a:t>změny uznatelných výdajů projektu,</a:t>
            </a:r>
          </a:p>
          <a:p>
            <a:r>
              <a:rPr lang="cs-CZ" sz="1600" i="1" dirty="0"/>
              <a:t>převod prostředků dotace do následujícího roku,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písemným souhlasem poskytovatele = uzavření </a:t>
            </a:r>
            <a:r>
              <a:rPr lang="cs-CZ" sz="1600" b="1" dirty="0"/>
              <a:t>dodatku </a:t>
            </a:r>
            <a:r>
              <a:rPr lang="cs-CZ" sz="1600" dirty="0"/>
              <a:t>ke Smlouvě,</a:t>
            </a:r>
          </a:p>
          <a:p>
            <a:r>
              <a:rPr lang="cs-CZ" sz="1600" dirty="0"/>
              <a:t>žádost nutno zaslat</a:t>
            </a:r>
            <a:r>
              <a:rPr lang="cs-CZ" sz="1600" b="1" dirty="0"/>
              <a:t> písemně </a:t>
            </a:r>
            <a:r>
              <a:rPr lang="cs-CZ" sz="1600" dirty="0"/>
              <a:t>(např. poštou, datovou schránkou) nejpozději do </a:t>
            </a:r>
            <a:r>
              <a:rPr lang="cs-CZ" sz="1600" b="1" dirty="0">
                <a:solidFill>
                  <a:srgbClr val="FF0000"/>
                </a:solidFill>
              </a:rPr>
              <a:t>30.09.2024.</a:t>
            </a:r>
            <a:endParaRPr lang="cs-CZ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35058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ADBF7A-DBB6-FB9F-2D56-D1AC07F84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35837"/>
            <a:ext cx="10933309" cy="523782"/>
          </a:xfrm>
        </p:spPr>
        <p:txBody>
          <a:bodyPr>
            <a:normAutofit fontScale="90000"/>
          </a:bodyPr>
          <a:lstStyle/>
          <a:p>
            <a:r>
              <a:rPr lang="cs-CZ" dirty="0"/>
              <a:t>2. fotodokumentace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6B64C2-3007-5BA6-3508-EFC77F361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34827"/>
            <a:ext cx="10933309" cy="2558121"/>
          </a:xfrm>
        </p:spPr>
        <p:txBody>
          <a:bodyPr>
            <a:normAutofit/>
          </a:bodyPr>
          <a:lstStyle/>
          <a:p>
            <a:r>
              <a:rPr lang="cs-CZ" sz="1600" dirty="0"/>
              <a:t>prokazatelně svědčící o proběhlém projektu,</a:t>
            </a:r>
          </a:p>
          <a:p>
            <a:r>
              <a:rPr lang="cs-CZ" sz="1600" dirty="0"/>
              <a:t>počet fotek ponechán na uvážení příjemce – případně výzva k doplnění,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v případě zasílání datovou schránkou nelze zaslat jako komprimovaný soubor (zip, </a:t>
            </a:r>
            <a:r>
              <a:rPr lang="cs-CZ" sz="1600" dirty="0" err="1"/>
              <a:t>rar</a:t>
            </a:r>
            <a:r>
              <a:rPr lang="cs-CZ" sz="1600" dirty="0"/>
              <a:t> apod.) – celá  datová zpráva bude vyhodnocena jako nedoručená!</a:t>
            </a:r>
          </a:p>
        </p:txBody>
      </p:sp>
    </p:spTree>
    <p:extLst>
      <p:ext uri="{BB962C8B-B14F-4D97-AF65-F5344CB8AC3E}">
        <p14:creationId xmlns:p14="http://schemas.microsoft.com/office/powerpoint/2010/main" val="49588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002D51-A676-EACE-0FA9-465F38283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82572"/>
            <a:ext cx="10933309" cy="523781"/>
          </a:xfrm>
        </p:spPr>
        <p:txBody>
          <a:bodyPr>
            <a:normAutofit fontScale="90000"/>
          </a:bodyPr>
          <a:lstStyle/>
          <a:p>
            <a:r>
              <a:rPr lang="cs-CZ" dirty="0"/>
              <a:t>3. formulář Finančního vypořádání dotace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66F948-6CD2-5F15-E8F9-E685021F6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61461"/>
            <a:ext cx="10933309" cy="3915052"/>
          </a:xfrm>
        </p:spPr>
        <p:txBody>
          <a:bodyPr>
            <a:normAutofit/>
          </a:bodyPr>
          <a:lstStyle/>
          <a:p>
            <a:pPr algn="just"/>
            <a:r>
              <a:rPr lang="cs-CZ" sz="1400" dirty="0"/>
              <a:t>formulář ke stažení na dotačním portálu u příslušného dotačního programu – formáty </a:t>
            </a:r>
            <a:r>
              <a:rPr lang="cs-CZ" sz="1400" dirty="0" err="1"/>
              <a:t>docx</a:t>
            </a:r>
            <a:r>
              <a:rPr lang="cs-CZ" sz="1400" dirty="0"/>
              <a:t>, </a:t>
            </a:r>
            <a:r>
              <a:rPr lang="cs-CZ" sz="1400" dirty="0" err="1"/>
              <a:t>xlsx</a:t>
            </a:r>
            <a:r>
              <a:rPr lang="cs-CZ" sz="1400" dirty="0"/>
              <a:t>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dirty="0"/>
              <a:t>čl. VII. odst. 5 Smlouvy - v listinné podobě podepisuje osoba oprávněná jednat za žadatele, při zaslání datovou schránkou </a:t>
            </a:r>
            <a:r>
              <a:rPr lang="cs-CZ" sz="1400" u="sng" dirty="0"/>
              <a:t>zpravidla</a:t>
            </a:r>
            <a:r>
              <a:rPr lang="cs-CZ" sz="1400" dirty="0"/>
              <a:t> není nutné podepisovat elektronicky,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dirty="0"/>
              <a:t>při sestavování finančního vypořádání je nutné řídit se Rozpočtem přiloženým k žádosti o dotaci (viz Změny projektu), Smlouvou, případně Dotačním programem,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u="sng" dirty="0"/>
              <a:t>další důležitá ustanovení ve Smlouvě potřebná při sestavování finančního vypořádání</a:t>
            </a:r>
            <a:r>
              <a:rPr lang="cs-CZ" sz="1400" dirty="0"/>
              <a:t>:</a:t>
            </a:r>
          </a:p>
          <a:p>
            <a:pPr lvl="1" algn="just"/>
            <a:r>
              <a:rPr lang="cs-CZ" sz="1400" dirty="0"/>
              <a:t>čl. I. odst. 2 – investice x </a:t>
            </a:r>
            <a:r>
              <a:rPr lang="cs-CZ" sz="1400" dirty="0" err="1"/>
              <a:t>neinvestice</a:t>
            </a:r>
            <a:r>
              <a:rPr lang="cs-CZ" sz="1400" dirty="0"/>
              <a:t>,</a:t>
            </a:r>
          </a:p>
          <a:p>
            <a:pPr lvl="1" algn="just"/>
            <a:r>
              <a:rPr lang="cs-CZ" sz="1400" dirty="0"/>
              <a:t>čl. II. – poskytnutá dotace a podíl spolufinancování,</a:t>
            </a:r>
          </a:p>
          <a:p>
            <a:pPr lvl="1" algn="just"/>
            <a:r>
              <a:rPr lang="cs-CZ" sz="1400" dirty="0"/>
              <a:t>čl. IV. odst. 1 – 3, 8, 11 – na co ne/lze dotaci použít,</a:t>
            </a:r>
          </a:p>
          <a:p>
            <a:pPr lvl="1" algn="just"/>
            <a:r>
              <a:rPr lang="cs-CZ" sz="1400" dirty="0"/>
              <a:t>čl. IV. odst. 6 – 7 – snížení výdajů projektu,</a:t>
            </a:r>
          </a:p>
          <a:p>
            <a:pPr lvl="1" algn="just"/>
            <a:r>
              <a:rPr lang="cs-CZ" sz="1400" dirty="0"/>
              <a:t>čl. V. odst. 6, 8 – 9 – náležitosti finančního vypořádání.</a:t>
            </a:r>
          </a:p>
          <a:p>
            <a:pPr lvl="1" algn="just"/>
            <a:endParaRPr lang="cs-CZ" sz="1400" dirty="0"/>
          </a:p>
          <a:p>
            <a:pPr algn="just"/>
            <a:endParaRPr lang="cs-CZ" sz="1400" dirty="0"/>
          </a:p>
          <a:p>
            <a:pPr marL="0" indent="0" algn="just">
              <a:buNone/>
            </a:pPr>
            <a:endParaRPr lang="cs-CZ" sz="1400" dirty="0"/>
          </a:p>
          <a:p>
            <a:pPr algn="just"/>
            <a:endParaRPr lang="cs-CZ" sz="1400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sz="1800" dirty="0"/>
          </a:p>
          <a:p>
            <a:pPr algn="just"/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360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1302FD-902A-49D7-87B3-6654537D9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02672"/>
            <a:ext cx="10933309" cy="479394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990D1FFE-FD91-43A9-AD0F-7006D4CF6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48396"/>
            <a:ext cx="10933309" cy="406597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sz="1700" dirty="0"/>
              <a:t>příjmy projektu – DP kultura bod 6.15 = financování projektu, bez započítání dotace přidělené z rozpočtu Jihomoravského kraje,</a:t>
            </a:r>
          </a:p>
          <a:p>
            <a:pPr marL="0" indent="0">
              <a:buNone/>
            </a:pPr>
            <a:endParaRPr lang="cs-CZ" sz="1700" dirty="0"/>
          </a:p>
          <a:p>
            <a:r>
              <a:rPr lang="cs-CZ" sz="1700" dirty="0"/>
              <a:t>dotace </a:t>
            </a:r>
            <a:r>
              <a:rPr lang="cs-CZ" sz="1700" u="sng" dirty="0"/>
              <a:t>není určena na generování zisku příjemce</a:t>
            </a:r>
            <a:r>
              <a:rPr lang="cs-CZ" sz="1700" dirty="0"/>
              <a:t>, ale na možnost uskutečnění realizace projektu,</a:t>
            </a:r>
          </a:p>
          <a:p>
            <a:r>
              <a:rPr lang="cs-CZ" sz="1700" u="sng" dirty="0"/>
              <a:t>vrácení nevyužitých prostředků z dotace </a:t>
            </a:r>
            <a:r>
              <a:rPr lang="cs-CZ" sz="1700" dirty="0"/>
              <a:t>př.:</a:t>
            </a:r>
          </a:p>
          <a:p>
            <a:pPr lvl="1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celkové výdaje projektu 200 000 Kč,</a:t>
            </a:r>
          </a:p>
          <a:p>
            <a:pPr lvl="1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dotace z rozpočtu Jihomoravského kraje 50 000 Kč,</a:t>
            </a:r>
          </a:p>
          <a:p>
            <a:pPr lvl="1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další zdroje financování 180 000 Kč (dary, jiné dotace, příjmy ze vstupného apod.),</a:t>
            </a:r>
          </a:p>
          <a:p>
            <a:pPr lvl="2"/>
            <a:r>
              <a:rPr lang="cs-CZ" sz="1500" dirty="0">
                <a:solidFill>
                  <a:schemeClr val="bg1">
                    <a:lumMod val="50000"/>
                  </a:schemeClr>
                </a:solidFill>
              </a:rPr>
              <a:t>tzn. reálné příjmy 50 000 + 180 000 = 230 000 Kč – z dotace bude třeba vrátit 30 000 Kč.</a:t>
            </a:r>
          </a:p>
          <a:p>
            <a:pPr lvl="1"/>
            <a:endParaRPr lang="cs-CZ" dirty="0"/>
          </a:p>
          <a:p>
            <a:endParaRPr lang="cs-CZ" dirty="0"/>
          </a:p>
        </p:txBody>
      </p:sp>
      <p:pic>
        <p:nvPicPr>
          <p:cNvPr id="9" name="Zástupný obsah 4">
            <a:extLst>
              <a:ext uri="{FF2B5EF4-FFF2-40B4-BE49-F238E27FC236}">
                <a16:creationId xmlns:a16="http://schemas.microsoft.com/office/drawing/2014/main" id="{2FC1F683-7589-69A4-5A97-BF5490657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78" y="2225120"/>
            <a:ext cx="75438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8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  <a:endParaRPr lang="cs-CZ" sz="1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endParaRPr lang="cs-CZ" sz="7200" i="1" dirty="0"/>
          </a:p>
          <a:p>
            <a:endParaRPr lang="cs-CZ" sz="7200" i="1" dirty="0"/>
          </a:p>
          <a:p>
            <a:pPr>
              <a:lnSpc>
                <a:spcPct val="120000"/>
              </a:lnSpc>
            </a:pPr>
            <a:r>
              <a:rPr lang="cs-CZ" sz="6400" b="1" dirty="0"/>
              <a:t>číslo účetního dokladu v účetní evidenci </a:t>
            </a:r>
            <a:r>
              <a:rPr lang="cs-CZ" sz="7200" dirty="0"/>
              <a:t>– </a:t>
            </a:r>
            <a:r>
              <a:rPr lang="cs-CZ" sz="5600" dirty="0"/>
              <a:t>číslo, které bylo dokladu přiděleno zařazením do Vaší účetní evidence,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číslo prvotního účetního dokladu </a:t>
            </a:r>
            <a:r>
              <a:rPr lang="cs-CZ" sz="7200" i="1" dirty="0"/>
              <a:t>– </a:t>
            </a:r>
            <a:r>
              <a:rPr lang="cs-CZ" sz="5600" dirty="0"/>
              <a:t>číslo, které bylo dokladu přiděleno dodavatelem,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název dokladu </a:t>
            </a:r>
            <a:r>
              <a:rPr lang="cs-CZ" sz="7200" i="1" dirty="0"/>
              <a:t>– </a:t>
            </a:r>
            <a:r>
              <a:rPr lang="cs-CZ" sz="5600" dirty="0"/>
              <a:t>druh dokladu (smlouva, faktura, paragon apod.), uvádí se jeden doklad za jednu položku,</a:t>
            </a:r>
            <a:endParaRPr lang="cs-CZ" sz="6400" dirty="0"/>
          </a:p>
          <a:p>
            <a:pPr>
              <a:lnSpc>
                <a:spcPct val="120000"/>
              </a:lnSpc>
            </a:pPr>
            <a:r>
              <a:rPr lang="cs-CZ" sz="6400" b="1" dirty="0"/>
              <a:t>datum vystavení dokladu </a:t>
            </a:r>
            <a:r>
              <a:rPr lang="cs-CZ" sz="7200" i="1" dirty="0"/>
              <a:t>– </a:t>
            </a:r>
            <a:r>
              <a:rPr lang="cs-CZ" sz="5600" dirty="0"/>
              <a:t>datum vystavení dokladu uvedené na dokladu,</a:t>
            </a:r>
          </a:p>
          <a:p>
            <a:endParaRPr lang="cs-CZ" sz="2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účel platby </a:t>
            </a:r>
            <a:r>
              <a:rPr lang="cs-CZ" sz="1800" i="1" dirty="0"/>
              <a:t>– </a:t>
            </a:r>
            <a:r>
              <a:rPr lang="cs-CZ" sz="1400" dirty="0"/>
              <a:t>druh výdaje,</a:t>
            </a:r>
            <a:br>
              <a:rPr lang="cs-CZ" sz="1800" dirty="0"/>
            </a:br>
            <a:r>
              <a:rPr lang="cs-CZ" sz="1300" i="1" dirty="0"/>
              <a:t>př. nájem, doprava, propagace, honorář apod.</a:t>
            </a:r>
            <a:br>
              <a:rPr lang="cs-CZ" sz="1600" dirty="0"/>
            </a:br>
            <a:endParaRPr lang="cs-CZ" sz="1600" dirty="0"/>
          </a:p>
          <a:p>
            <a:r>
              <a:rPr lang="cs-CZ" sz="1600" b="1" dirty="0"/>
              <a:t>částka v Kč </a:t>
            </a:r>
            <a:r>
              <a:rPr lang="cs-CZ" sz="1800" i="1" dirty="0"/>
              <a:t>– </a:t>
            </a:r>
            <a:r>
              <a:rPr lang="cs-CZ" sz="1400" dirty="0"/>
              <a:t>uvádí se částka, kterou </a:t>
            </a:r>
            <a:r>
              <a:rPr lang="cs-CZ" sz="1400" b="1" dirty="0"/>
              <a:t>je možno z dokladu uplatnit </a:t>
            </a:r>
            <a:r>
              <a:rPr lang="cs-CZ" sz="1400" dirty="0"/>
              <a:t>v rámci uznatelných a dalších nezbytných výdajů projektu,</a:t>
            </a:r>
            <a:br>
              <a:rPr lang="cs-CZ" sz="1400" dirty="0"/>
            </a:br>
            <a:br>
              <a:rPr lang="cs-CZ" sz="1400" dirty="0"/>
            </a:br>
            <a:r>
              <a:rPr lang="cs-CZ" sz="1500" b="1" dirty="0">
                <a:solidFill>
                  <a:srgbClr val="FF0000"/>
                </a:solidFill>
              </a:rPr>
              <a:t>DPH</a:t>
            </a:r>
            <a:r>
              <a:rPr lang="cs-CZ" sz="1500" dirty="0">
                <a:solidFill>
                  <a:srgbClr val="FF0000"/>
                </a:solidFill>
              </a:rPr>
              <a:t> </a:t>
            </a:r>
            <a:r>
              <a:rPr lang="cs-CZ" sz="1500" dirty="0"/>
              <a:t>- </a:t>
            </a:r>
            <a:r>
              <a:rPr lang="cs-CZ" sz="1400" dirty="0"/>
              <a:t>neplátce</a:t>
            </a:r>
            <a:r>
              <a:rPr lang="cs-CZ" sz="1500" dirty="0"/>
              <a:t> – </a:t>
            </a:r>
            <a:r>
              <a:rPr lang="cs-CZ" sz="1400" dirty="0"/>
              <a:t>uvádí částky včetně DPH,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bez nároku na odpočet DPH </a:t>
            </a:r>
            <a:r>
              <a:rPr lang="cs-CZ" sz="1500" dirty="0"/>
              <a:t>– </a:t>
            </a:r>
            <a:r>
              <a:rPr lang="cs-CZ" sz="1400" dirty="0"/>
              <a:t>uvádí částky včetně DPH,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s nárokem na odpočet DPH </a:t>
            </a:r>
            <a:r>
              <a:rPr lang="cs-CZ" sz="1500" dirty="0"/>
              <a:t>– </a:t>
            </a:r>
            <a:r>
              <a:rPr lang="cs-CZ" sz="1400" dirty="0"/>
              <a:t>uvádí částky bez DPH.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z toho částka hrazená z dotace JMK </a:t>
            </a:r>
            <a:r>
              <a:rPr lang="cs-CZ" i="1" dirty="0"/>
              <a:t>– </a:t>
            </a:r>
            <a:r>
              <a:rPr lang="cs-CZ" sz="1400" dirty="0"/>
              <a:t>celá částka poskytnutá z dotace může být uplatněna v rámci jedné položky, není potřeba ji poměrně rozdělovat,</a:t>
            </a:r>
          </a:p>
          <a:p>
            <a:endParaRPr lang="cs-CZ" sz="1400" dirty="0"/>
          </a:p>
          <a:p>
            <a:r>
              <a:rPr lang="cs-CZ" sz="1400" dirty="0"/>
              <a:t>d</a:t>
            </a:r>
            <a:r>
              <a:rPr lang="cs-CZ" sz="1500" dirty="0"/>
              <a:t>o formuláře v rámci Soupisu dokladů zahrňte pouze </a:t>
            </a:r>
            <a:r>
              <a:rPr lang="cs-CZ" sz="1500" u="sng" dirty="0"/>
              <a:t>doklady prokazující čerpání dotace a povinné spolufinancování</a:t>
            </a:r>
            <a:r>
              <a:rPr lang="cs-CZ" sz="1500" b="1" dirty="0"/>
              <a:t>.</a:t>
            </a:r>
            <a:endParaRPr lang="cs-CZ" sz="15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447060"/>
            <a:ext cx="10933309" cy="461640"/>
          </a:xfrm>
        </p:spPr>
        <p:txBody>
          <a:bodyPr>
            <a:noAutofit/>
          </a:bodyPr>
          <a:lstStyle/>
          <a:p>
            <a:r>
              <a:rPr lang="cs-CZ" sz="2800" dirty="0"/>
              <a:t>a. výdaje projektu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algn="just"/>
            <a:r>
              <a:rPr lang="cs-CZ" sz="1400" dirty="0"/>
              <a:t>příjemce je povinen </a:t>
            </a:r>
            <a:r>
              <a:rPr lang="cs-CZ" sz="1400" b="1" dirty="0">
                <a:solidFill>
                  <a:srgbClr val="FF0000"/>
                </a:solidFill>
              </a:rPr>
              <a:t>dotaci</a:t>
            </a:r>
            <a:r>
              <a:rPr lang="cs-CZ" sz="1400" b="1" dirty="0"/>
              <a:t> </a:t>
            </a:r>
            <a:r>
              <a:rPr lang="cs-CZ" sz="1400" dirty="0"/>
              <a:t>použít výhradně na </a:t>
            </a:r>
            <a:r>
              <a:rPr lang="cs-CZ" sz="1400" b="1" dirty="0">
                <a:solidFill>
                  <a:srgbClr val="FF0000"/>
                </a:solidFill>
              </a:rPr>
              <a:t>uznatelné výdaje</a:t>
            </a:r>
            <a:r>
              <a:rPr lang="cs-CZ" sz="1400" b="1" dirty="0"/>
              <a:t> </a:t>
            </a:r>
            <a:r>
              <a:rPr lang="cs-CZ" sz="1400" dirty="0"/>
              <a:t>projektu </a:t>
            </a:r>
            <a:r>
              <a:rPr lang="cs-CZ" sz="1400" b="1" dirty="0">
                <a:solidFill>
                  <a:srgbClr val="FF0000"/>
                </a:solidFill>
              </a:rPr>
              <a:t>vyjmenované ve Smlouvě a uvedené v Rozpočtu projektu,</a:t>
            </a:r>
            <a:endParaRPr lang="cs-CZ" sz="1400" dirty="0"/>
          </a:p>
          <a:p>
            <a:pPr algn="just"/>
            <a:r>
              <a:rPr lang="cs-CZ" sz="1400" b="1" dirty="0"/>
              <a:t>povinné spolufinancování </a:t>
            </a:r>
            <a:r>
              <a:rPr lang="cs-CZ" sz="1400" dirty="0"/>
              <a:t>může být složeno </a:t>
            </a:r>
            <a:r>
              <a:rPr lang="cs-CZ" sz="1400" b="1" dirty="0"/>
              <a:t>z</a:t>
            </a:r>
            <a:r>
              <a:rPr lang="cs-CZ" sz="1400" dirty="0"/>
              <a:t> </a:t>
            </a:r>
            <a:r>
              <a:rPr lang="cs-CZ" sz="1400" b="1" dirty="0"/>
              <a:t>uznatelných a dalších nezbytných výdajů projektu </a:t>
            </a:r>
            <a:r>
              <a:rPr lang="cs-CZ" sz="1400" dirty="0"/>
              <a:t>potřebných</a:t>
            </a:r>
            <a:r>
              <a:rPr lang="cs-CZ" sz="1400" b="1" dirty="0"/>
              <a:t> </a:t>
            </a:r>
            <a:r>
              <a:rPr lang="cs-CZ" sz="1400" dirty="0"/>
              <a:t>pro realizaci projektu, a to dle položkového Rozpočtu projektu,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400" dirty="0"/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cs-CZ" sz="1400" dirty="0"/>
              <a:t>některé výdaje </a:t>
            </a:r>
            <a:r>
              <a:rPr lang="cs-CZ" sz="1400" b="1" dirty="0"/>
              <a:t>nelze</a:t>
            </a:r>
            <a:r>
              <a:rPr lang="cs-CZ" sz="1400" dirty="0"/>
              <a:t> považovat za nezbytné, nebylo možno je zahrnout do Rozpočtu projektu a</a:t>
            </a:r>
            <a:r>
              <a:rPr lang="cs-CZ" sz="1400" b="1" dirty="0"/>
              <a:t> </a:t>
            </a:r>
            <a:r>
              <a:rPr lang="cs-CZ" sz="1400" dirty="0"/>
              <a:t>nepodléhají finančnímu vypořádání</a:t>
            </a:r>
            <a:r>
              <a:rPr lang="cs-CZ" sz="1400" b="1" dirty="0"/>
              <a:t> </a:t>
            </a:r>
            <a:r>
              <a:rPr lang="cs-CZ" sz="1400" dirty="0"/>
              <a:t>(př. správní poplatky, DPH v případě nároku na odpočet apod.) – čl. IV. odst. 11 Smlouvy.</a:t>
            </a:r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b. poměr spolufinancování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600" dirty="0"/>
              <a:t>poskytnutá dotace představuje max. </a:t>
            </a:r>
            <a:r>
              <a:rPr lang="cs-CZ" sz="1600" b="1" dirty="0"/>
              <a:t>50 %</a:t>
            </a:r>
            <a:r>
              <a:rPr lang="cs-CZ" sz="1600" dirty="0"/>
              <a:t> (u dotačního titulu 2 </a:t>
            </a:r>
            <a:r>
              <a:rPr lang="cs-CZ" sz="1600" b="1" dirty="0"/>
              <a:t>70 %</a:t>
            </a:r>
            <a:r>
              <a:rPr lang="cs-CZ" sz="1600" dirty="0"/>
              <a:t>) celkových výdajů projektu,</a:t>
            </a:r>
          </a:p>
          <a:p>
            <a:r>
              <a:rPr lang="cs-CZ" sz="1600" dirty="0"/>
              <a:t>pokud budou výdaje projektu nižší než součet poskytnuté dotace a částky povinného spolufinancování, je příjemce povinen vrátit poskytovateli prostředky dotace, které přesáhnou částku odpovídající </a:t>
            </a:r>
            <a:r>
              <a:rPr lang="cs-CZ" sz="1600" b="1" dirty="0"/>
              <a:t>50 % </a:t>
            </a:r>
            <a:r>
              <a:rPr lang="cs-CZ" sz="1600" dirty="0"/>
              <a:t>(u dotačního titulu 2 </a:t>
            </a:r>
            <a:r>
              <a:rPr lang="cs-CZ" sz="1600" b="1" dirty="0"/>
              <a:t>70 %</a:t>
            </a:r>
            <a:r>
              <a:rPr lang="cs-CZ" sz="1600" dirty="0"/>
              <a:t>) celkových výdajů projektu, a to do </a:t>
            </a:r>
            <a:r>
              <a:rPr lang="cs-CZ" sz="1600" b="1" dirty="0"/>
              <a:t>31.01.2026:</a:t>
            </a:r>
            <a:br>
              <a:rPr lang="cs-CZ" b="1" dirty="0"/>
            </a:br>
            <a:br>
              <a:rPr lang="cs-CZ" b="1" dirty="0"/>
            </a:br>
            <a:r>
              <a:rPr lang="cs-CZ" sz="1500" dirty="0"/>
              <a:t>u dotačního titulu 1: 50 % dotace + 50 % spolufinancování &gt; výdaje projektu = vrácení části dotace</a:t>
            </a:r>
            <a:br>
              <a:rPr lang="cs-CZ" sz="1500" dirty="0"/>
            </a:br>
            <a:r>
              <a:rPr lang="cs-CZ" sz="1500" dirty="0"/>
              <a:t>u dotačního titulu 2: 70 % dotace + 30 % spolufinancování &gt; výdaje projektu = vrácení části dotace,</a:t>
            </a:r>
          </a:p>
          <a:p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výpočet pro </a:t>
            </a:r>
            <a:r>
              <a:rPr lang="cs-CZ" sz="1400" u="sng" dirty="0">
                <a:solidFill>
                  <a:schemeClr val="bg1">
                    <a:lumMod val="50000"/>
                  </a:schemeClr>
                </a:solidFill>
              </a:rPr>
              <a:t>dotační titul 1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(obdobně u dotačního titulu 2 s jiným procentuálním podílem):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př. dotace byla poskytnuta ve výši 60 000 Kč (50 %) + povinné spolufinancování je ve výši dalších 60 000 Kč (50 %) = 120 000 Kč 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pokud by celkové výdaje projektu klesly pod 120 000 Kč, např. na 100 000 Kč, byl by výpočet k vrácení části dotace následující: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100 000 : 2 = 50 000 Kč (tedy 50 % z celkových výdajů projektu)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původních 60 000 Kč – 50 000 Kč = </a:t>
            </a:r>
            <a:r>
              <a:rPr lang="cs-CZ" sz="1400" b="1" dirty="0">
                <a:solidFill>
                  <a:schemeClr val="bg1">
                    <a:lumMod val="50000"/>
                  </a:schemeClr>
                </a:solidFill>
              </a:rPr>
              <a:t>10 000 Kč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(částka k vrácení poskytovateli).</a:t>
            </a:r>
          </a:p>
          <a:p>
            <a:pPr marL="0" indent="0">
              <a:buNone/>
            </a:pPr>
            <a:endParaRPr lang="cs-CZ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C327D-D3E7-8487-AD8E-1A24646EE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397CA8-7BE1-1F17-BB63-61F019D32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/>
          </a:bodyPr>
          <a:lstStyle/>
          <a:p>
            <a:r>
              <a:rPr lang="cs-CZ" sz="2800" dirty="0"/>
              <a:t>c. doklady                                  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FFF917-BFBE-E459-9954-52B9421E16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1200"/>
              </a:spcBef>
            </a:pPr>
            <a:r>
              <a:rPr lang="cs-CZ" sz="1400" u="sng" dirty="0"/>
              <a:t>k finančnímu vypořádání dotace je třeba doložit </a:t>
            </a:r>
            <a:r>
              <a:rPr lang="cs-CZ" sz="1400" b="1" u="sng" dirty="0"/>
              <a:t>kopie prvotních a dalších dokladů</a:t>
            </a:r>
            <a:r>
              <a:rPr lang="cs-CZ" sz="1400" u="sng" dirty="0"/>
              <a:t>:</a:t>
            </a:r>
          </a:p>
          <a:p>
            <a:pPr marL="457200" indent="-457200">
              <a:buAutoNum type="alphaLcParenR"/>
            </a:pPr>
            <a:r>
              <a:rPr lang="cs-CZ" sz="1400" dirty="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400" dirty="0"/>
              <a:t>prokazující povinné spolufinancování,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nad rámec spolufinancování probíhá kontrola dokladů až při veřejnosprávní kontrole na místě,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čl. VI. odst. 4 smlouvy </a:t>
            </a:r>
            <a:r>
              <a:rPr lang="cs-CZ" sz="1400" u="sng" dirty="0"/>
              <a:t>archivace povinná po dobu 10 let</a:t>
            </a:r>
            <a:r>
              <a:rPr lang="cs-CZ" sz="1400" dirty="0"/>
              <a:t> od konce lhůty pro čerpání dotace, a to pro: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žádost včetně povinných příloh,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Smlouvu,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originály dokladů, prokazující vznik příjmů i výdajů projektu,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dokumentaci o zadání veřejné zakázky, je-li zadávána,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závěrečnou zprávu s finančním vypořádáním dotace,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po tuto dobu je možné provádět veřejnosprávní kontrolu!</a:t>
            </a:r>
          </a:p>
          <a:p>
            <a:pPr>
              <a:spcAft>
                <a:spcPts val="1200"/>
              </a:spcAft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058130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DAC35-37B5-40BA-7C27-7E245FA23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2AAF1-01C9-B146-FEFB-5E798E76C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174673"/>
          </a:xfrm>
        </p:spPr>
        <p:txBody>
          <a:bodyPr>
            <a:normAutofit fontScale="90000"/>
          </a:bodyPr>
          <a:lstStyle/>
          <a:p>
            <a:r>
              <a:rPr lang="cs-CZ" sz="3100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A1E071-0EF4-E489-6397-950090B24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500326"/>
            <a:ext cx="10933309" cy="4790746"/>
          </a:xfrm>
        </p:spPr>
        <p:txBody>
          <a:bodyPr>
            <a:normAutofit/>
          </a:bodyPr>
          <a:lstStyle/>
          <a:p>
            <a:r>
              <a:rPr lang="cs-CZ" sz="1400" u="sng" dirty="0"/>
              <a:t>kopiemi prvotních dokladů se rozumí 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smlouvy, dohody o pracovní činnosti, dohody o provedení práce apod.</a:t>
            </a:r>
            <a:br>
              <a:rPr lang="cs-CZ" sz="1400" dirty="0"/>
            </a:br>
            <a:r>
              <a:rPr lang="cs-CZ" sz="1200" u="sng" dirty="0"/>
              <a:t>nejčastější chyby</a:t>
            </a:r>
            <a:r>
              <a:rPr lang="cs-CZ" sz="1200" dirty="0"/>
              <a:t>: chybí údaje o projektu, o částce, která má být vyplacena (př. Kč/hodinu), není specifikována vykonávaná činnost, chybí podpisy, není doložen </a:t>
            </a:r>
            <a:r>
              <a:rPr lang="cs-CZ" sz="1200" b="1" dirty="0"/>
              <a:t>výkaz práce</a:t>
            </a:r>
            <a:r>
              <a:rPr lang="cs-CZ" sz="1200" dirty="0"/>
              <a:t>, pokud je k vypočítání výsledné částky třeba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objednávky</a:t>
            </a:r>
            <a:br>
              <a:rPr lang="cs-CZ" sz="1400" dirty="0"/>
            </a:br>
            <a:r>
              <a:rPr lang="cs-CZ" sz="1200" dirty="0"/>
              <a:t>pokud není z jiného dokladu jasně patrné, k jakému projektu se vztahuje, jak byla vyčíslena výsledná částka na dokladu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faktury</a:t>
            </a:r>
            <a:br>
              <a:rPr lang="cs-CZ" sz="1400" dirty="0"/>
            </a:br>
            <a:r>
              <a:rPr lang="cs-CZ" sz="1200" u="sng" dirty="0"/>
              <a:t>nejčastější chyby</a:t>
            </a:r>
            <a:r>
              <a:rPr lang="cs-CZ" sz="1200" dirty="0"/>
              <a:t>: chybné údaje o příjemci (název, IČ); chybí rozpis částky (množství, cena za kus, např. u nákupu materiálu), chybí specifikace služeb – </a:t>
            </a:r>
            <a:r>
              <a:rPr lang="cs-CZ" sz="1200" u="sng" dirty="0"/>
              <a:t>v těchto případech je nutno dodat např. objednávku nebo smlouvu, kde budou všechny potřené údaje</a:t>
            </a:r>
            <a:r>
              <a:rPr lang="cs-CZ" sz="1200" dirty="0"/>
              <a:t>,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AutoNum type="alphaLcParenR" startAt="4"/>
            </a:pPr>
            <a:r>
              <a:rPr lang="cs-CZ" sz="1400" b="1" dirty="0"/>
              <a:t>paragony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sz="1400" b="1" i="1" dirty="0"/>
              <a:t>          </a:t>
            </a:r>
            <a:r>
              <a:rPr lang="cs-CZ" sz="1200" u="sng" dirty="0"/>
              <a:t>nejčastější chyby</a:t>
            </a:r>
            <a:r>
              <a:rPr lang="cs-CZ" sz="1200" dirty="0"/>
              <a:t>: chybí rozpis částky (množství, cena za kus, např. u nákupu materiálu),    </a:t>
            </a:r>
            <a:r>
              <a:rPr lang="cs-CZ" sz="1400" i="1" dirty="0"/>
              <a:t>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b="1" dirty="0"/>
              <a:t>e)     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výpis z účtu</a:t>
            </a:r>
            <a:br>
              <a:rPr lang="cs-CZ" sz="1400" dirty="0"/>
            </a:br>
            <a:r>
              <a:rPr lang="cs-CZ" sz="1200" u="sng" dirty="0"/>
              <a:t>nejčastější chyby</a:t>
            </a:r>
            <a:r>
              <a:rPr lang="cs-CZ" sz="1200" dirty="0"/>
              <a:t>: výpis dodán bez „hlavičky“, není jasné, z jakého účtu bylo placeno, placeno na jiné číslo účtu, než je uvedeno na dokladu (př. faktuře, smlouvě) </a:t>
            </a:r>
            <a:r>
              <a:rPr lang="cs-CZ" sz="1200" b="1" dirty="0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pokladní doklad</a:t>
            </a:r>
            <a:br>
              <a:rPr lang="cs-CZ" sz="1400" dirty="0"/>
            </a:br>
            <a:r>
              <a:rPr lang="cs-CZ" sz="1200" u="sng" dirty="0"/>
              <a:t>z dokladů musí být patrno, že částka byla předána dodavateli </a:t>
            </a:r>
            <a:r>
              <a:rPr lang="cs-CZ" sz="1200" dirty="0"/>
              <a:t>– tzn. jeho podpis je na výdajovém pokladním dokladu </a:t>
            </a:r>
            <a:r>
              <a:rPr lang="cs-CZ" sz="1200" b="1" dirty="0"/>
              <a:t>nebo</a:t>
            </a:r>
            <a:r>
              <a:rPr lang="cs-CZ" sz="1200" dirty="0"/>
              <a:t> je navíc dodán příjmový pokladní doklad dodavatele, informace o zaplacení je výslovně zmíněna na faktuře, v textu smlouvy, </a:t>
            </a:r>
            <a:r>
              <a:rPr lang="cs-CZ" sz="1200" b="1" dirty="0"/>
              <a:t>doklad o uhrazení dobírky</a:t>
            </a:r>
            <a:r>
              <a:rPr lang="cs-CZ" sz="1200" dirty="0"/>
              <a:t> apod.</a:t>
            </a:r>
          </a:p>
          <a:p>
            <a:pPr marL="457200" indent="-457200">
              <a:buAutoNum type="alphaLcParenR"/>
            </a:pPr>
            <a:endParaRPr lang="cs-CZ" sz="1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620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C0F70-D0A1-955A-0E37-F6F2206D7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3816D-2970-0467-7826-503B7733F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Označení dokladů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D49BD3-7EEC-AEAF-3172-C6C1AEF3B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1400" u="sng" dirty="0"/>
              <a:t>prvotní doklady prokazující </a:t>
            </a:r>
            <a:r>
              <a:rPr lang="cs-CZ" sz="1400" b="1" u="sng" dirty="0"/>
              <a:t>čerpání dotace</a:t>
            </a:r>
            <a:r>
              <a:rPr lang="cs-CZ" sz="1400" dirty="0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400" dirty="0"/>
              <a:t> příjemce, který je účetní jednotkou (dle zákona o účetnictví) již </a:t>
            </a:r>
            <a:r>
              <a:rPr lang="cs-CZ" sz="1400" b="1" dirty="0">
                <a:solidFill>
                  <a:srgbClr val="FF0000"/>
                </a:solidFill>
              </a:rPr>
              <a:t>doklady neoznačuje,</a:t>
            </a:r>
            <a:endParaRPr lang="cs-CZ" sz="1400" dirty="0"/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400" dirty="0"/>
              <a:t> příjemce, který není účetní jednotkou, označuje </a:t>
            </a:r>
            <a:r>
              <a:rPr lang="cs-CZ" sz="1400" b="1" dirty="0">
                <a:solidFill>
                  <a:srgbClr val="FF0000"/>
                </a:solidFill>
              </a:rPr>
              <a:t>originály </a:t>
            </a:r>
            <a:r>
              <a:rPr lang="cs-CZ" sz="1400" dirty="0"/>
              <a:t>dokladů, které prokazují čerpání dotace, uvedením </a:t>
            </a:r>
            <a:r>
              <a:rPr lang="cs-CZ" sz="1400" dirty="0">
                <a:solidFill>
                  <a:srgbClr val="FF0000"/>
                </a:solidFill>
              </a:rPr>
              <a:t>čísla smlouvy </a:t>
            </a:r>
            <a:r>
              <a:rPr lang="cs-CZ" sz="1400" dirty="0"/>
              <a:t>a </a:t>
            </a:r>
            <a:r>
              <a:rPr lang="cs-CZ" sz="1400" dirty="0">
                <a:solidFill>
                  <a:srgbClr val="FF0000"/>
                </a:solidFill>
              </a:rPr>
              <a:t>částky hrazené z dotace</a:t>
            </a:r>
            <a:r>
              <a:rPr lang="cs-CZ" sz="1400" dirty="0"/>
              <a:t>, ke které se daný doklad vztahuje,</a:t>
            </a:r>
            <a:br>
              <a:rPr lang="cs-CZ" sz="1400" u="sng" dirty="0"/>
            </a:br>
            <a:r>
              <a:rPr lang="cs-CZ" sz="1400" dirty="0"/>
              <a:t>- k finančnímu vypořádání přikládá </a:t>
            </a:r>
            <a:r>
              <a:rPr lang="cs-CZ" sz="1400" u="sng" dirty="0"/>
              <a:t>kopie označených originálů,</a:t>
            </a:r>
            <a:br>
              <a:rPr lang="cs-CZ" sz="1400" dirty="0"/>
            </a:br>
            <a:r>
              <a:rPr lang="cs-CZ" sz="1400" dirty="0"/>
              <a:t>- označení provede zejména na originálech smluv, faktur, paragonech, pokladních dokladů a výpisech z účtu,</a:t>
            </a:r>
          </a:p>
          <a:p>
            <a:pPr marL="361950" indent="-361950">
              <a:lnSpc>
                <a:spcPct val="100000"/>
              </a:lnSpc>
              <a:spcBef>
                <a:spcPts val="1200"/>
              </a:spcBef>
            </a:pPr>
            <a:r>
              <a:rPr lang="cs-CZ" sz="1400" u="sng" dirty="0"/>
              <a:t>prvotní doklady prokazující </a:t>
            </a:r>
            <a:r>
              <a:rPr lang="cs-CZ" sz="1400" b="1" u="sng" dirty="0"/>
              <a:t>povinné spolufinancování</a:t>
            </a:r>
            <a:r>
              <a:rPr lang="cs-CZ" sz="1400" dirty="0"/>
              <a:t>:</a:t>
            </a:r>
            <a:br>
              <a:rPr lang="cs-CZ" sz="1400" dirty="0"/>
            </a:br>
            <a:r>
              <a:rPr lang="cs-CZ" sz="1400" dirty="0"/>
              <a:t>- se neoznačují v žádném případě,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304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 dirty="0"/>
              <a:t>4. výpisy z účetnictví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 dirty="0"/>
              <a:t>čl. VI. odst. 2 a 3 Smlouvy</a:t>
            </a:r>
          </a:p>
          <a:p>
            <a:pPr marL="0" indent="0">
              <a:buNone/>
            </a:pPr>
            <a:r>
              <a:rPr lang="cs-CZ" sz="1400" u="sng" dirty="0"/>
              <a:t>Příjemce, který </a:t>
            </a:r>
            <a:r>
              <a:rPr lang="cs-CZ" sz="1400" b="1" u="sng" dirty="0"/>
              <a:t>je účetní jednotkou </a:t>
            </a:r>
            <a:r>
              <a:rPr lang="cs-CZ" sz="1400" u="sng" dirty="0"/>
              <a:t>je povinen</a:t>
            </a:r>
            <a:r>
              <a:rPr lang="cs-CZ" sz="1400" dirty="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účetnictví v souladu s obecně platnými předpisy, zejména zákonem č. 563/1991 Sb., o účetnictví, ve znění pozdějších předpisů,</a:t>
            </a:r>
            <a:endParaRPr lang="cs-CZ" sz="1400" b="1" dirty="0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 dirty="0"/>
              <a:t>zajistit řádné a </a:t>
            </a:r>
            <a:r>
              <a:rPr lang="cs-CZ" sz="1400" b="1" u="sng" dirty="0"/>
              <a:t>oddělené sledování čerpání dotace</a:t>
            </a:r>
            <a:r>
              <a:rPr lang="cs-CZ" sz="1400" u="sng" dirty="0"/>
              <a:t> v účetnictví:</a:t>
            </a:r>
          </a:p>
          <a:p>
            <a:pPr lvl="1" algn="just">
              <a:lnSpc>
                <a:spcPct val="100000"/>
              </a:lnSpc>
              <a:spcAft>
                <a:spcPts val="1200"/>
              </a:spcAft>
            </a:pPr>
            <a:r>
              <a:rPr lang="cs-CZ" sz="1400" dirty="0"/>
              <a:t>podvojného účetnictví -  např. formou analytického členění, členění podle středisek, zakázek, ORG apod.,</a:t>
            </a:r>
          </a:p>
          <a:p>
            <a:pPr lvl="1" algn="just">
              <a:lnSpc>
                <a:spcPct val="100000"/>
              </a:lnSpc>
              <a:spcAft>
                <a:spcPts val="1200"/>
              </a:spcAft>
            </a:pPr>
            <a:r>
              <a:rPr lang="cs-CZ" sz="1400" dirty="0"/>
              <a:t>jednoduchého účetnictví - označením příslušného výdaje kódem nebo barevným zvýrazněním.</a:t>
            </a:r>
          </a:p>
          <a:p>
            <a:pPr marL="0" indent="0" algn="just">
              <a:buNone/>
            </a:pPr>
            <a:r>
              <a:rPr lang="cs-CZ" sz="1400" u="sng" dirty="0"/>
              <a:t>Příjemce, který </a:t>
            </a:r>
            <a:r>
              <a:rPr lang="cs-CZ" sz="1400" b="1" u="sng" dirty="0"/>
              <a:t>není účetní jednotkou </a:t>
            </a:r>
            <a:r>
              <a:rPr lang="cs-CZ" sz="1400" u="sng" dirty="0"/>
              <a:t>(obvykle pouze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evidenci výdajů projektů tak, aby doklady splňovaly </a:t>
            </a:r>
            <a:r>
              <a:rPr lang="cs-CZ" sz="1400" b="1" dirty="0"/>
              <a:t>náležitosti účetního dokladu </a:t>
            </a:r>
            <a:r>
              <a:rPr lang="cs-CZ" sz="1400" dirty="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označit doklady, které prokazují čerpání dotace uvedením </a:t>
            </a:r>
            <a:r>
              <a:rPr lang="cs-CZ" sz="1400" dirty="0">
                <a:solidFill>
                  <a:srgbClr val="FF0000"/>
                </a:solidFill>
              </a:rPr>
              <a:t>čísla smlouvy </a:t>
            </a:r>
            <a:r>
              <a:rPr lang="cs-CZ" sz="1400" dirty="0"/>
              <a:t>a </a:t>
            </a:r>
            <a:r>
              <a:rPr lang="cs-CZ" sz="1400" dirty="0">
                <a:solidFill>
                  <a:srgbClr val="FF0000"/>
                </a:solidFill>
              </a:rPr>
              <a:t>částky hrazené z dotace</a:t>
            </a:r>
            <a:r>
              <a:rPr lang="cs-CZ" sz="1400" dirty="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 dirty="0">
              <a:latin typeface="+mn-lt"/>
            </a:endParaRPr>
          </a:p>
          <a:p>
            <a:pPr marL="0" indent="0">
              <a:buNone/>
            </a:pPr>
            <a:endParaRPr lang="cs-CZ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020C07-BEB9-FFC2-0671-CFDE6A1C2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7905"/>
            <a:ext cx="10933309" cy="182880"/>
          </a:xfrm>
        </p:spPr>
        <p:txBody>
          <a:bodyPr>
            <a:normAutofit fontScale="90000"/>
          </a:bodyPr>
          <a:lstStyle/>
          <a:p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4D9FA73-1837-8D70-6F44-FDCD5A881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700786"/>
            <a:ext cx="10933309" cy="416051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cs-CZ" sz="1400" u="sng" dirty="0"/>
              <a:t>k finančnímu vypořádání jsou dodávány zpravidla dva výpisy z účetnictví:</a:t>
            </a:r>
          </a:p>
          <a:p>
            <a:pPr marL="800100" lvl="1" indent="-342900">
              <a:lnSpc>
                <a:spcPct val="120000"/>
              </a:lnSpc>
              <a:buFont typeface="+mj-lt"/>
              <a:buAutoNum type="arabicPeriod"/>
            </a:pPr>
            <a:r>
              <a:rPr lang="cs-CZ" sz="1400" dirty="0"/>
              <a:t>výpis z účetnictví nebo evidenci </a:t>
            </a:r>
            <a:r>
              <a:rPr lang="cs-CZ" sz="1400" u="sng" dirty="0"/>
              <a:t>výdajů projektu</a:t>
            </a:r>
            <a:r>
              <a:rPr lang="cs-CZ" sz="1400" dirty="0"/>
              <a:t>,</a:t>
            </a:r>
          </a:p>
          <a:p>
            <a:pPr marL="800100" lvl="1" indent="-342900">
              <a:lnSpc>
                <a:spcPct val="120000"/>
              </a:lnSpc>
              <a:buFont typeface="+mj-lt"/>
              <a:buAutoNum type="arabicPeriod"/>
            </a:pPr>
            <a:r>
              <a:rPr lang="cs-CZ" sz="1400" dirty="0"/>
              <a:t>výpis z účetnictví zobrazující účetní zápisy, kterými byly </a:t>
            </a:r>
            <a:r>
              <a:rPr lang="cs-CZ" sz="1400" u="sng" dirty="0"/>
              <a:t>zachyceny účetní případy související s čerpáním a případně přijetím dotace</a:t>
            </a:r>
            <a:r>
              <a:rPr lang="cs-CZ" sz="1400" dirty="0"/>
              <a:t> (doloží příjemci, kteří jsou </a:t>
            </a:r>
            <a:r>
              <a:rPr lang="cs-CZ" sz="1400" b="1" dirty="0"/>
              <a:t>účetní jednotkou </a:t>
            </a:r>
            <a:r>
              <a:rPr lang="cs-CZ" sz="1400" dirty="0"/>
              <a:t>dle</a:t>
            </a:r>
            <a:r>
              <a:rPr lang="cs-CZ" sz="1400" b="1" dirty="0"/>
              <a:t> </a:t>
            </a:r>
            <a:r>
              <a:rPr lang="cs-CZ" sz="1400" dirty="0"/>
              <a:t>zákona o účetnictví),</a:t>
            </a:r>
          </a:p>
          <a:p>
            <a:pPr marL="457200" lvl="1" indent="0">
              <a:lnSpc>
                <a:spcPct val="120000"/>
              </a:lnSpc>
              <a:buNone/>
            </a:pPr>
            <a:endParaRPr lang="cs-CZ" sz="1400" dirty="0"/>
          </a:p>
          <a:p>
            <a:pPr>
              <a:lnSpc>
                <a:spcPct val="120000"/>
              </a:lnSpc>
            </a:pPr>
            <a:r>
              <a:rPr lang="cs-CZ" sz="1400" dirty="0"/>
              <a:t>z dodaných výpisů </a:t>
            </a:r>
            <a:r>
              <a:rPr lang="cs-CZ" sz="1400" b="1" dirty="0">
                <a:solidFill>
                  <a:srgbClr val="FF0000"/>
                </a:solidFill>
              </a:rPr>
              <a:t>musí být patrné, které položky a v jaké částce byly hrazeny z dotace</a:t>
            </a:r>
            <a:r>
              <a:rPr lang="cs-CZ" sz="1400" dirty="0"/>
              <a:t>, a to v souladu s formulářem finančního vypořádání – v případě nedodržení závažné porušení rozpočtové kázně.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0701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5. propagace projektu						</a:t>
            </a:r>
            <a:endParaRPr lang="cs-CZ" sz="3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50008"/>
            <a:ext cx="10933309" cy="2698242"/>
          </a:xfrm>
        </p:spPr>
        <p:txBody>
          <a:bodyPr>
            <a:normAutofit fontScale="47500" lnSpcReduction="20000"/>
          </a:bodyPr>
          <a:lstStyle/>
          <a:p>
            <a:r>
              <a:rPr lang="cs-CZ" sz="2900" dirty="0"/>
              <a:t>povinnost pro všechny příjemce dotace (výjimkou případy, kdy došlo k realizaci projektu před uzavřením Smlouvy),</a:t>
            </a:r>
          </a:p>
          <a:p>
            <a:r>
              <a:rPr lang="cs-CZ" sz="2900" dirty="0"/>
              <a:t>podrobnosti v Dokumentech na úvodní straně Dotačního portálu – </a:t>
            </a:r>
            <a:r>
              <a:rPr lang="cs-CZ" sz="2900" u="sng" dirty="0"/>
              <a:t>Pravidla pro publicitu </a:t>
            </a:r>
            <a:r>
              <a:rPr lang="cs-CZ" sz="2900" dirty="0"/>
              <a:t>a </a:t>
            </a:r>
            <a:r>
              <a:rPr lang="cs-CZ" sz="2900" u="sng" dirty="0"/>
              <a:t>Manuál jednotného vizuálního stylu,</a:t>
            </a:r>
          </a:p>
          <a:p>
            <a:pPr marL="0" indent="0">
              <a:buNone/>
            </a:pPr>
            <a:endParaRPr lang="cs-CZ" sz="2900" dirty="0"/>
          </a:p>
          <a:p>
            <a:pPr>
              <a:spcAft>
                <a:spcPts val="600"/>
              </a:spcAft>
            </a:pPr>
            <a:r>
              <a:rPr lang="cs-CZ" sz="2900" u="sng" dirty="0"/>
              <a:t>základní náležitosti propagačních materiálů</a:t>
            </a:r>
            <a:r>
              <a:rPr lang="cs-CZ" sz="2900" dirty="0"/>
              <a:t>:</a:t>
            </a:r>
          </a:p>
          <a:p>
            <a:pPr marL="1371600" lvl="1" indent="-914400">
              <a:spcAft>
                <a:spcPts val="600"/>
              </a:spcAft>
              <a:buFont typeface="+mj-lt"/>
              <a:buAutoNum type="arabicPeriod"/>
            </a:pPr>
            <a:r>
              <a:rPr lang="cs-CZ" sz="2900" u="sng" dirty="0"/>
              <a:t>logo Jihomoravského kraje</a:t>
            </a:r>
            <a:r>
              <a:rPr lang="cs-CZ" sz="2900" dirty="0"/>
              <a:t> a</a:t>
            </a:r>
          </a:p>
          <a:p>
            <a:pPr marL="1371600" lvl="1" indent="-914400">
              <a:spcAft>
                <a:spcPts val="600"/>
              </a:spcAft>
              <a:buFont typeface="+mj-lt"/>
              <a:buAutoNum type="arabicPeriod"/>
            </a:pPr>
            <a:r>
              <a:rPr lang="cs-CZ" sz="2900" u="sng" dirty="0"/>
              <a:t>informativní text o spolufinancování</a:t>
            </a:r>
            <a:r>
              <a:rPr lang="cs-CZ" sz="2900" dirty="0"/>
              <a:t> z finančních prostředků JMK (např. Podpořil Jihomoravský kraj, Spolufinancováno Jihomoravským krajem atd.),</a:t>
            </a:r>
            <a:br>
              <a:rPr lang="cs-CZ" sz="2900" dirty="0"/>
            </a:br>
            <a:endParaRPr lang="cs-CZ" sz="2900" dirty="0"/>
          </a:p>
          <a:p>
            <a:pPr>
              <a:spcAft>
                <a:spcPts val="600"/>
              </a:spcAft>
            </a:pPr>
            <a:r>
              <a:rPr lang="cs-CZ" sz="2900" dirty="0"/>
              <a:t>propagační nástroje a prostředky – webové stránky příjemce, brožury, letáky, plakáty, články, reportáže atd.  - jedná se o propagaci projektu, nikoliv příjemce!</a:t>
            </a:r>
          </a:p>
          <a:p>
            <a:pPr marL="0" indent="0">
              <a:buNone/>
            </a:pPr>
            <a:endParaRPr lang="cs-CZ" sz="56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IV.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cs-CZ" sz="1400" dirty="0"/>
              <a:t>porušením rozpočtové kázně je každé </a:t>
            </a:r>
            <a:r>
              <a:rPr lang="cs-CZ" sz="1400" b="1" dirty="0"/>
              <a:t>neoprávněné použití </a:t>
            </a:r>
            <a:r>
              <a:rPr lang="cs-CZ" sz="1400" dirty="0"/>
              <a:t>nebo </a:t>
            </a:r>
            <a:r>
              <a:rPr lang="cs-CZ" sz="1400" b="1" dirty="0"/>
              <a:t>zadržení peněžních prostředků </a:t>
            </a:r>
            <a:r>
              <a:rPr lang="cs-CZ" sz="1400" dirty="0"/>
              <a:t>poskytnutých jako dotace z rozpočtu JMK,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cs-CZ" sz="1400" dirty="0"/>
          </a:p>
          <a:p>
            <a:pPr marL="0" indent="0" algn="just">
              <a:buNone/>
            </a:pPr>
            <a:r>
              <a:rPr lang="cs-CZ" sz="1400" b="1" dirty="0"/>
              <a:t>Méně závažné porušení povinnosti </a:t>
            </a:r>
            <a:r>
              <a:rPr lang="cs-CZ" sz="1400" dirty="0"/>
              <a:t>vyjmenována v čl. VIII. odst. 2 Smlouvy - př.:</a:t>
            </a:r>
          </a:p>
          <a:p>
            <a:pPr marL="534988" lvl="1" indent="-266700" algn="just"/>
            <a:r>
              <a:rPr lang="cs-CZ" sz="1400" dirty="0"/>
              <a:t>neohlášení méně závažné změny projektu,</a:t>
            </a:r>
          </a:p>
          <a:p>
            <a:pPr marL="534988" lvl="1" indent="-266700" algn="just"/>
            <a:r>
              <a:rPr lang="cs-CZ" sz="1400" dirty="0"/>
              <a:t>předložení závěrečné zprávy po stanovené lhůtě,</a:t>
            </a:r>
          </a:p>
          <a:p>
            <a:pPr marL="534988" lvl="1" indent="-266700" algn="just"/>
            <a:r>
              <a:rPr lang="cs-CZ" sz="1400" dirty="0"/>
              <a:t>neuskutečnění publicity projektu v souladu s Pravidly pro publicitu a Manuálem jednotného vizuálního stylu,</a:t>
            </a:r>
          </a:p>
          <a:p>
            <a:pPr marL="77788" indent="-266700" algn="just"/>
            <a:r>
              <a:rPr lang="cs-CZ" sz="1400" dirty="0"/>
              <a:t>odvod za méně závažná porušení rozpočtové kázně je stanoven ve výši </a:t>
            </a:r>
            <a:r>
              <a:rPr lang="cs-CZ" sz="1400" b="1" dirty="0"/>
              <a:t>1 % - 20 % z poskytnuté dotace.</a:t>
            </a:r>
          </a:p>
          <a:p>
            <a:pPr marL="0" indent="0" algn="just">
              <a:buNone/>
            </a:pPr>
            <a:endParaRPr lang="cs-CZ" sz="1400" dirty="0"/>
          </a:p>
          <a:p>
            <a:pPr marL="0" indent="0" algn="just">
              <a:buNone/>
            </a:pPr>
            <a:r>
              <a:rPr lang="cs-CZ" sz="1400" b="1" dirty="0"/>
              <a:t>Závažné porušení povinnosti:</a:t>
            </a:r>
          </a:p>
          <a:p>
            <a:pPr marL="534988" lvl="1" indent="-266700" algn="just"/>
            <a:r>
              <a:rPr lang="cs-CZ" sz="1400" dirty="0"/>
              <a:t>nedodržení účelu poskytnuté dotace, porušení povinností, které nejsou stanoveny jako méně závažné porušení rozpočtové kázně,</a:t>
            </a:r>
          </a:p>
          <a:p>
            <a:pPr marL="534988" lvl="1" indent="-266700" algn="just"/>
            <a:r>
              <a:rPr lang="cs-CZ" sz="1400" dirty="0"/>
              <a:t>za porušení rozpočtové kázně se stanoví odvod a penále, a to </a:t>
            </a:r>
            <a:r>
              <a:rPr lang="cs-CZ" sz="1400" b="1" dirty="0"/>
              <a:t>maximálně do výše poskytnuté dotace</a:t>
            </a:r>
            <a:r>
              <a:rPr lang="cs-CZ" sz="14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2FC5F6-A44F-C0E9-67C8-DBB42A3FF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8761"/>
            <a:ext cx="10933309" cy="484632"/>
          </a:xfrm>
        </p:spPr>
        <p:txBody>
          <a:bodyPr>
            <a:noAutofit/>
          </a:bodyPr>
          <a:lstStyle/>
          <a:p>
            <a:r>
              <a:rPr lang="cs-CZ" sz="2800" dirty="0"/>
              <a:t>Postup při zjištění nedostatků ve finančním vypořádání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4D433-7E4E-22B5-1209-6459B061F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03704"/>
            <a:ext cx="10933309" cy="3831335"/>
          </a:xfrm>
        </p:spPr>
        <p:txBody>
          <a:bodyPr/>
          <a:lstStyle/>
          <a:p>
            <a:r>
              <a:rPr lang="cs-CZ" sz="1600" dirty="0"/>
              <a:t>obvykle administrativní kontrola finančního vypořádání, v některých případech kontrola na místě,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výzva příjemci k doplnění finančního vypořádání nebo podávání vysvětlení mailem,</a:t>
            </a:r>
          </a:p>
          <a:p>
            <a:r>
              <a:rPr lang="cs-CZ" sz="1600" dirty="0"/>
              <a:t>pokud příjemce nereaguje – výzva prostřednictvím datové schránky nebo písemně,</a:t>
            </a:r>
          </a:p>
          <a:p>
            <a:endParaRPr lang="cs-CZ" sz="1600" dirty="0"/>
          </a:p>
          <a:p>
            <a:r>
              <a:rPr lang="cs-CZ" sz="1600" dirty="0"/>
              <a:t>v případě zjištění nedostatků, které již nelze napravit, zaslání </a:t>
            </a:r>
            <a:r>
              <a:rPr lang="cs-CZ" sz="1600" u="sng" dirty="0"/>
              <a:t>výzvy k vrácení (části) dotace</a:t>
            </a:r>
            <a:r>
              <a:rPr lang="cs-CZ" sz="1600" dirty="0"/>
              <a:t>,</a:t>
            </a:r>
          </a:p>
          <a:p>
            <a:endParaRPr lang="cs-CZ" sz="1600" dirty="0"/>
          </a:p>
          <a:p>
            <a:r>
              <a:rPr lang="cs-CZ" sz="1600" dirty="0"/>
              <a:t>v případě neuhrazení částky na základě zaslané výzvy jsou vystavovány </a:t>
            </a:r>
            <a:r>
              <a:rPr lang="cs-CZ" sz="1600" u="sng" dirty="0"/>
              <a:t>platební výměry na odvod za porušení rozpočtové kázně a související penále</a:t>
            </a:r>
            <a:r>
              <a:rPr lang="cs-CZ" sz="1600" dirty="0"/>
              <a:t> – lze se odvolat nebo podat žádost o prominutí.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458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V.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5086350" cy="2665695"/>
          </a:xfrm>
        </p:spPr>
        <p:txBody>
          <a:bodyPr>
            <a:normAutofit/>
          </a:bodyPr>
          <a:lstStyle/>
          <a:p>
            <a:endParaRPr lang="cs-CZ" sz="1900" u="sng" dirty="0">
              <a:latin typeface="+mn-lt"/>
            </a:endParaRPr>
          </a:p>
          <a:p>
            <a:pPr marL="0" indent="0" algn="ctr">
              <a:buNone/>
            </a:pPr>
            <a:r>
              <a:rPr lang="cs-CZ" b="1" dirty="0"/>
              <a:t>Bc. Veronika Plachá</a:t>
            </a:r>
          </a:p>
          <a:p>
            <a:pPr marL="0" indent="0" algn="ctr">
              <a:buNone/>
            </a:pPr>
            <a:r>
              <a:rPr lang="cs-CZ" sz="1600" dirty="0"/>
              <a:t>email: </a:t>
            </a:r>
            <a:r>
              <a:rPr lang="cs-CZ" sz="16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 dirty="0"/>
          </a:p>
          <a:p>
            <a:pPr marL="0" indent="0" algn="ctr">
              <a:buNone/>
            </a:pPr>
            <a:r>
              <a:rPr lang="cs-CZ" sz="1600" dirty="0"/>
              <a:t>tel.: 541 652 910</a:t>
            </a:r>
          </a:p>
          <a:p>
            <a:pPr marL="0" indent="0" algn="ctr">
              <a:buNone/>
            </a:pPr>
            <a:endParaRPr lang="cs-CZ" sz="1600" dirty="0"/>
          </a:p>
          <a:p>
            <a:pPr marL="0" indent="0" algn="ctr">
              <a:buNone/>
            </a:pPr>
            <a:endParaRPr lang="cs-CZ" sz="16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96B1325-3E75-4EE4-AAA9-F1A9058AB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9" ma:contentTypeDescription="Vytvoří nový dokument" ma:contentTypeScope="" ma:versionID="a3abe52eeddb6f01a93e6ea48cf19d5f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a861358fe6ecc462da58eb21a1e401b0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E903AAB-3E5C-4B62-AEC5-146F720D82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90ebb53-23a2-471a-9c6e-17bd0d11311e}" enabled="1" method="Privileged" siteId="{418bc066-1b00-4aad-ad98-9ead95bb26a9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340</TotalTime>
  <Words>2623</Words>
  <Application>Microsoft Office PowerPoint</Application>
  <PresentationFormat>Širokoúhlá obrazovka</PresentationFormat>
  <Paragraphs>243</Paragraphs>
  <Slides>24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Motiv1</vt:lpstr>
      <vt:lpstr>Prezentace aplikace PowerPoint</vt:lpstr>
      <vt:lpstr>Obsah</vt:lpstr>
      <vt:lpstr>I. Obecné informace</vt:lpstr>
      <vt:lpstr>II. Lhůty</vt:lpstr>
      <vt:lpstr>III. Náležitosti finančního vypořádání</vt:lpstr>
      <vt:lpstr>1. závěrečná zpráva</vt:lpstr>
      <vt:lpstr>a. změny projektu (čl. IV. odst. 4 – 5 Smlouvy)</vt:lpstr>
      <vt:lpstr>2. fotodokumentace</vt:lpstr>
      <vt:lpstr>3. formulář Finančního vypořádání dotace</vt:lpstr>
      <vt:lpstr>Formulář - podrobně</vt:lpstr>
      <vt:lpstr>Formulář - podrobně</vt:lpstr>
      <vt:lpstr>Formulář - podrobně</vt:lpstr>
      <vt:lpstr>Formulář - podrobně</vt:lpstr>
      <vt:lpstr>a. výdaje projektu</vt:lpstr>
      <vt:lpstr>b. poměr spolufinancování</vt:lpstr>
      <vt:lpstr>c. doklady                                                     </vt:lpstr>
      <vt:lpstr> </vt:lpstr>
      <vt:lpstr>Označení dokladů</vt:lpstr>
      <vt:lpstr>4. výpisy z účetnictví</vt:lpstr>
      <vt:lpstr> </vt:lpstr>
      <vt:lpstr>5. propagace projektu      </vt:lpstr>
      <vt:lpstr>IV. Důsledky porušení povinností příjemce</vt:lpstr>
      <vt:lpstr>Postup při zjištění nedostatků ve finančním vypořádání</vt:lpstr>
      <vt:lpstr>V.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Plachá Veronika</cp:lastModifiedBy>
  <cp:revision>45</cp:revision>
  <dcterms:created xsi:type="dcterms:W3CDTF">2021-10-19T09:36:52Z</dcterms:created>
  <dcterms:modified xsi:type="dcterms:W3CDTF">2026-01-07T07:01:29Z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