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webextensions/taskpanes.xml" ContentType="application/vnd.ms-office.webextensiontaskpanes+xml"/>
  <Override PartName="/ppt/webextensions/webextension1.xml" ContentType="application/vnd.ms-office.webextension+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officeDocument/2006/relationships/officeDocument" Target="ppt/presentation.xml"/><Relationship Id="rId1" Type="http://schemas.microsoft.com/office/2011/relationships/webextensiontaskpanes" Target="ppt/webextensions/taskpanes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notesMasterIdLst>
    <p:notesMasterId r:id="rId26"/>
  </p:notesMasterIdLst>
  <p:handoutMasterIdLst>
    <p:handoutMasterId r:id="rId27"/>
  </p:handoutMasterIdLst>
  <p:sldIdLst>
    <p:sldId id="256" r:id="rId5"/>
    <p:sldId id="257" r:id="rId6"/>
    <p:sldId id="270" r:id="rId7"/>
    <p:sldId id="259" r:id="rId8"/>
    <p:sldId id="290" r:id="rId9"/>
    <p:sldId id="263" r:id="rId10"/>
    <p:sldId id="264" r:id="rId11"/>
    <p:sldId id="266" r:id="rId12"/>
    <p:sldId id="268" r:id="rId13"/>
    <p:sldId id="269" r:id="rId14"/>
    <p:sldId id="272" r:id="rId15"/>
    <p:sldId id="273" r:id="rId16"/>
    <p:sldId id="291" r:id="rId17"/>
    <p:sldId id="277" r:id="rId18"/>
    <p:sldId id="278" r:id="rId19"/>
    <p:sldId id="279" r:id="rId20"/>
    <p:sldId id="292" r:id="rId21"/>
    <p:sldId id="293" r:id="rId22"/>
    <p:sldId id="281" r:id="rId23"/>
    <p:sldId id="284" r:id="rId24"/>
    <p:sldId id="283" r:id="rId25"/>
  </p:sldIdLst>
  <p:sldSz cx="12192000" cy="6858000"/>
  <p:notesSz cx="9144000" cy="6858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Nodžáková Ivona" initials="NI" lastIdx="1" clrIdx="0">
    <p:extLst>
      <p:ext uri="{19B8F6BF-5375-455C-9EA6-DF929625EA0E}">
        <p15:presenceInfo xmlns:p15="http://schemas.microsoft.com/office/powerpoint/2012/main" userId="S::nodzakova.ivona@kr-jihomoravsky.cz::a56e270d-ed86-41cc-bb5d-892e35b993c4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D34FD"/>
    <a:srgbClr val="1D34F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2AF09DA-5F19-4B52-827D-141117CCCCBF}" v="1" dt="2026-05-05T06:33:25.18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21" d="100"/>
          <a:sy n="121" d="100"/>
        </p:scale>
        <p:origin x="15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microsoft.com/office/2015/10/relationships/revisionInfo" Target="revisionInfo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commentAuthors" Target="commentAuthor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handoutMaster" Target="handoutMasters/handoutMaster1.xml"/><Relationship Id="rId30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rešová Simona" userId="892bc86d-0959-45dd-bdbc-9aef999ffe23" providerId="ADAL" clId="{C73D87D0-3AF1-4C4A-BB92-103EF9D678C9}"/>
    <pc:docChg chg="modNotesMaster modHandout">
      <pc:chgData name="Marešová Simona" userId="892bc86d-0959-45dd-bdbc-9aef999ffe23" providerId="ADAL" clId="{C73D87D0-3AF1-4C4A-BB92-103EF9D678C9}" dt="2026-05-05T06:33:25.185" v="0"/>
      <pc:docMkLst>
        <pc:docMk/>
      </pc:docMkLst>
    </pc:docChg>
  </pc:docChgLst>
  <pc:docChgLst>
    <pc:chgData name="Součková Eva" userId="c2043a80-12e7-4ab7-a3fd-517012c78180" providerId="ADAL" clId="{49C17DAC-07F0-4C50-A4AF-554A983A32E2}"/>
    <pc:docChg chg="undo redo custSel addSld delSld modSld">
      <pc:chgData name="Součková Eva" userId="c2043a80-12e7-4ab7-a3fd-517012c78180" providerId="ADAL" clId="{49C17DAC-07F0-4C50-A4AF-554A983A32E2}" dt="2026-04-22T11:56:21.694" v="2588" actId="948"/>
      <pc:docMkLst>
        <pc:docMk/>
      </pc:docMkLst>
      <pc:sldChg chg="modSp mod">
        <pc:chgData name="Součková Eva" userId="c2043a80-12e7-4ab7-a3fd-517012c78180" providerId="ADAL" clId="{49C17DAC-07F0-4C50-A4AF-554A983A32E2}" dt="2026-04-22T05:48:09.469" v="49" actId="6549"/>
        <pc:sldMkLst>
          <pc:docMk/>
          <pc:sldMk cId="4065192790" sldId="256"/>
        </pc:sldMkLst>
        <pc:spChg chg="mod">
          <ac:chgData name="Součková Eva" userId="c2043a80-12e7-4ab7-a3fd-517012c78180" providerId="ADAL" clId="{49C17DAC-07F0-4C50-A4AF-554A983A32E2}" dt="2026-04-22T05:48:09.469" v="49" actId="6549"/>
          <ac:spMkLst>
            <pc:docMk/>
            <pc:sldMk cId="4065192790" sldId="256"/>
            <ac:spMk id="13" creationId="{107D9BBB-6E7E-401D-8302-ACCF804EF82F}"/>
          </ac:spMkLst>
        </pc:spChg>
      </pc:sldChg>
      <pc:sldChg chg="addSp delSp modSp mod">
        <pc:chgData name="Součková Eva" userId="c2043a80-12e7-4ab7-a3fd-517012c78180" providerId="ADAL" clId="{49C17DAC-07F0-4C50-A4AF-554A983A32E2}" dt="2026-04-22T11:52:17.847" v="2571" actId="207"/>
        <pc:sldMkLst>
          <pc:docMk/>
          <pc:sldMk cId="2764295236" sldId="257"/>
        </pc:sldMkLst>
        <pc:spChg chg="mod">
          <ac:chgData name="Součková Eva" userId="c2043a80-12e7-4ab7-a3fd-517012c78180" providerId="ADAL" clId="{49C17DAC-07F0-4C50-A4AF-554A983A32E2}" dt="2026-04-22T11:52:17.847" v="2571" actId="207"/>
          <ac:spMkLst>
            <pc:docMk/>
            <pc:sldMk cId="2764295236" sldId="257"/>
            <ac:spMk id="3" creationId="{8BB74F0C-D6C1-4AF6-8A6D-D40414908C26}"/>
          </ac:spMkLst>
        </pc:spChg>
        <pc:picChg chg="add mod ord modCrop">
          <ac:chgData name="Součková Eva" userId="c2043a80-12e7-4ab7-a3fd-517012c78180" providerId="ADAL" clId="{49C17DAC-07F0-4C50-A4AF-554A983A32E2}" dt="2026-04-22T06:07:49.473" v="101" actId="732"/>
          <ac:picMkLst>
            <pc:docMk/>
            <pc:sldMk cId="2764295236" sldId="257"/>
            <ac:picMk id="13" creationId="{550A0F8C-FFC8-70DA-FAB6-D3AFBFB55C07}"/>
          </ac:picMkLst>
        </pc:picChg>
      </pc:sldChg>
      <pc:sldChg chg="modSp mod">
        <pc:chgData name="Součková Eva" userId="c2043a80-12e7-4ab7-a3fd-517012c78180" providerId="ADAL" clId="{49C17DAC-07F0-4C50-A4AF-554A983A32E2}" dt="2026-04-22T06:45:20.616" v="384" actId="120"/>
        <pc:sldMkLst>
          <pc:docMk/>
          <pc:sldMk cId="3191288711" sldId="259"/>
        </pc:sldMkLst>
        <pc:spChg chg="mod">
          <ac:chgData name="Součková Eva" userId="c2043a80-12e7-4ab7-a3fd-517012c78180" providerId="ADAL" clId="{49C17DAC-07F0-4C50-A4AF-554A983A32E2}" dt="2026-04-22T06:45:20.616" v="384" actId="120"/>
          <ac:spMkLst>
            <pc:docMk/>
            <pc:sldMk cId="3191288711" sldId="259"/>
            <ac:spMk id="2" creationId="{389CA5B8-515D-453C-967E-A1E978FC6E4E}"/>
          </ac:spMkLst>
        </pc:spChg>
        <pc:spChg chg="mod">
          <ac:chgData name="Součková Eva" userId="c2043a80-12e7-4ab7-a3fd-517012c78180" providerId="ADAL" clId="{49C17DAC-07F0-4C50-A4AF-554A983A32E2}" dt="2026-04-22T06:23:04.600" v="295" actId="27636"/>
          <ac:spMkLst>
            <pc:docMk/>
            <pc:sldMk cId="3191288711" sldId="259"/>
            <ac:spMk id="3" creationId="{7C822B4F-38EB-4E49-A8B7-9E55A5D280DC}"/>
          </ac:spMkLst>
        </pc:spChg>
      </pc:sldChg>
      <pc:sldChg chg="addSp delSp modSp mod">
        <pc:chgData name="Součková Eva" userId="c2043a80-12e7-4ab7-a3fd-517012c78180" providerId="ADAL" clId="{49C17DAC-07F0-4C50-A4AF-554A983A32E2}" dt="2026-04-22T09:41:06.541" v="1632" actId="113"/>
        <pc:sldMkLst>
          <pc:docMk/>
          <pc:sldMk cId="1513653523" sldId="263"/>
        </pc:sldMkLst>
        <pc:spChg chg="mod">
          <ac:chgData name="Součková Eva" userId="c2043a80-12e7-4ab7-a3fd-517012c78180" providerId="ADAL" clId="{49C17DAC-07F0-4C50-A4AF-554A983A32E2}" dt="2026-04-22T06:45:30.767" v="386" actId="120"/>
          <ac:spMkLst>
            <pc:docMk/>
            <pc:sldMk cId="1513653523" sldId="263"/>
            <ac:spMk id="2" creationId="{1F30A92E-ED93-490B-AE53-0CDF499EEF5E}"/>
          </ac:spMkLst>
        </pc:spChg>
        <pc:spChg chg="mod">
          <ac:chgData name="Součková Eva" userId="c2043a80-12e7-4ab7-a3fd-517012c78180" providerId="ADAL" clId="{49C17DAC-07F0-4C50-A4AF-554A983A32E2}" dt="2026-04-22T09:41:06.541" v="1632" actId="113"/>
          <ac:spMkLst>
            <pc:docMk/>
            <pc:sldMk cId="1513653523" sldId="263"/>
            <ac:spMk id="3" creationId="{962B24DD-C69D-4411-A325-39A32AC4A19A}"/>
          </ac:spMkLst>
        </pc:spChg>
        <pc:spChg chg="mod ord">
          <ac:chgData name="Součková Eva" userId="c2043a80-12e7-4ab7-a3fd-517012c78180" providerId="ADAL" clId="{49C17DAC-07F0-4C50-A4AF-554A983A32E2}" dt="2026-04-22T06:43:02.618" v="373" actId="26606"/>
          <ac:spMkLst>
            <pc:docMk/>
            <pc:sldMk cId="1513653523" sldId="263"/>
            <ac:spMk id="17" creationId="{26298601-497D-42E3-9C12-D3E4B7FBA727}"/>
          </ac:spMkLst>
        </pc:spChg>
        <pc:picChg chg="add mod">
          <ac:chgData name="Součková Eva" userId="c2043a80-12e7-4ab7-a3fd-517012c78180" providerId="ADAL" clId="{49C17DAC-07F0-4C50-A4AF-554A983A32E2}" dt="2026-04-22T06:43:02.618" v="373" actId="26606"/>
          <ac:picMkLst>
            <pc:docMk/>
            <pc:sldMk cId="1513653523" sldId="263"/>
            <ac:picMk id="8" creationId="{CCF44A45-93E2-857B-A541-BB17664E6D80}"/>
          </ac:picMkLst>
        </pc:picChg>
      </pc:sldChg>
      <pc:sldChg chg="addSp delSp modSp mod">
        <pc:chgData name="Součková Eva" userId="c2043a80-12e7-4ab7-a3fd-517012c78180" providerId="ADAL" clId="{49C17DAC-07F0-4C50-A4AF-554A983A32E2}" dt="2026-04-22T08:20:55.460" v="1341" actId="255"/>
        <pc:sldMkLst>
          <pc:docMk/>
          <pc:sldMk cId="690778172" sldId="264"/>
        </pc:sldMkLst>
        <pc:spChg chg="add mod">
          <ac:chgData name="Součková Eva" userId="c2043a80-12e7-4ab7-a3fd-517012c78180" providerId="ADAL" clId="{49C17DAC-07F0-4C50-A4AF-554A983A32E2}" dt="2026-04-22T06:48:45.296" v="418" actId="20577"/>
          <ac:spMkLst>
            <pc:docMk/>
            <pc:sldMk cId="690778172" sldId="264"/>
            <ac:spMk id="2" creationId="{7759FE74-0D00-2156-D8AB-0FED23C99388}"/>
          </ac:spMkLst>
        </pc:spChg>
        <pc:spChg chg="mod">
          <ac:chgData name="Součková Eva" userId="c2043a80-12e7-4ab7-a3fd-517012c78180" providerId="ADAL" clId="{49C17DAC-07F0-4C50-A4AF-554A983A32E2}" dt="2026-04-22T08:20:55.460" v="1341" actId="255"/>
          <ac:spMkLst>
            <pc:docMk/>
            <pc:sldMk cId="690778172" sldId="264"/>
            <ac:spMk id="8" creationId="{C5DC6A73-8312-4DB9-8899-835E3F932A57}"/>
          </ac:spMkLst>
        </pc:spChg>
        <pc:picChg chg="add mod">
          <ac:chgData name="Součková Eva" userId="c2043a80-12e7-4ab7-a3fd-517012c78180" providerId="ADAL" clId="{49C17DAC-07F0-4C50-A4AF-554A983A32E2}" dt="2026-04-22T06:53:38.838" v="446" actId="931"/>
          <ac:picMkLst>
            <pc:docMk/>
            <pc:sldMk cId="690778172" sldId="264"/>
            <ac:picMk id="12" creationId="{0F62FFFA-8221-EEA9-E196-58EDE4387D05}"/>
          </ac:picMkLst>
        </pc:picChg>
      </pc:sldChg>
      <pc:sldChg chg="addSp delSp modSp mod">
        <pc:chgData name="Součková Eva" userId="c2043a80-12e7-4ab7-a3fd-517012c78180" providerId="ADAL" clId="{49C17DAC-07F0-4C50-A4AF-554A983A32E2}" dt="2026-04-22T08:21:23.998" v="1343" actId="255"/>
        <pc:sldMkLst>
          <pc:docMk/>
          <pc:sldMk cId="3489533225" sldId="266"/>
        </pc:sldMkLst>
        <pc:spChg chg="mod">
          <ac:chgData name="Součková Eva" userId="c2043a80-12e7-4ab7-a3fd-517012c78180" providerId="ADAL" clId="{49C17DAC-07F0-4C50-A4AF-554A983A32E2}" dt="2026-04-22T06:59:39.066" v="489" actId="6549"/>
          <ac:spMkLst>
            <pc:docMk/>
            <pc:sldMk cId="3489533225" sldId="266"/>
            <ac:spMk id="3" creationId="{4E25ED6B-0170-4A4B-8B4C-BC0B56FED278}"/>
          </ac:spMkLst>
        </pc:spChg>
        <pc:spChg chg="add mod">
          <ac:chgData name="Součková Eva" userId="c2043a80-12e7-4ab7-a3fd-517012c78180" providerId="ADAL" clId="{49C17DAC-07F0-4C50-A4AF-554A983A32E2}" dt="2026-04-22T08:21:23.998" v="1343" actId="255"/>
          <ac:spMkLst>
            <pc:docMk/>
            <pc:sldMk cId="3489533225" sldId="266"/>
            <ac:spMk id="4" creationId="{1AAC5BFC-1B10-056C-D2D1-938DBB47CDB6}"/>
          </ac:spMkLst>
        </pc:spChg>
      </pc:sldChg>
      <pc:sldChg chg="addSp delSp modSp mod modClrScheme chgLayout">
        <pc:chgData name="Součková Eva" userId="c2043a80-12e7-4ab7-a3fd-517012c78180" providerId="ADAL" clId="{49C17DAC-07F0-4C50-A4AF-554A983A32E2}" dt="2026-04-22T11:53:26.218" v="2575" actId="948"/>
        <pc:sldMkLst>
          <pc:docMk/>
          <pc:sldMk cId="693553523" sldId="268"/>
        </pc:sldMkLst>
        <pc:spChg chg="mod">
          <ac:chgData name="Součková Eva" userId="c2043a80-12e7-4ab7-a3fd-517012c78180" providerId="ADAL" clId="{49C17DAC-07F0-4C50-A4AF-554A983A32E2}" dt="2026-04-22T08:26:31.747" v="1383" actId="26606"/>
          <ac:spMkLst>
            <pc:docMk/>
            <pc:sldMk cId="693553523" sldId="268"/>
            <ac:spMk id="2" creationId="{06169DC5-3DC8-4FC5-ACC7-0E4852270DBC}"/>
          </ac:spMkLst>
        </pc:spChg>
        <pc:spChg chg="mod ord">
          <ac:chgData name="Součková Eva" userId="c2043a80-12e7-4ab7-a3fd-517012c78180" providerId="ADAL" clId="{49C17DAC-07F0-4C50-A4AF-554A983A32E2}" dt="2026-04-22T08:26:31.747" v="1383" actId="26606"/>
          <ac:spMkLst>
            <pc:docMk/>
            <pc:sldMk cId="693553523" sldId="268"/>
            <ac:spMk id="6" creationId="{235CB397-D980-493A-BC74-67589DB6CC4B}"/>
          </ac:spMkLst>
        </pc:spChg>
        <pc:spChg chg="mod">
          <ac:chgData name="Součková Eva" userId="c2043a80-12e7-4ab7-a3fd-517012c78180" providerId="ADAL" clId="{49C17DAC-07F0-4C50-A4AF-554A983A32E2}" dt="2026-04-22T11:53:26.218" v="2575" actId="948"/>
          <ac:spMkLst>
            <pc:docMk/>
            <pc:sldMk cId="693553523" sldId="268"/>
            <ac:spMk id="7" creationId="{45660FA1-2551-444B-8DB9-E6F4934C36DD}"/>
          </ac:spMkLst>
        </pc:spChg>
      </pc:sldChg>
      <pc:sldChg chg="addSp delSp modSp mod modTransition modClrScheme chgLayout">
        <pc:chgData name="Součková Eva" userId="c2043a80-12e7-4ab7-a3fd-517012c78180" providerId="ADAL" clId="{49C17DAC-07F0-4C50-A4AF-554A983A32E2}" dt="2026-04-22T08:28:53.236" v="1387" actId="14100"/>
        <pc:sldMkLst>
          <pc:docMk/>
          <pc:sldMk cId="3675678787" sldId="269"/>
        </pc:sldMkLst>
        <pc:spChg chg="add del mod">
          <ac:chgData name="Součková Eva" userId="c2043a80-12e7-4ab7-a3fd-517012c78180" providerId="ADAL" clId="{49C17DAC-07F0-4C50-A4AF-554A983A32E2}" dt="2026-04-22T08:28:53.236" v="1387" actId="14100"/>
          <ac:spMkLst>
            <pc:docMk/>
            <pc:sldMk cId="3675678787" sldId="269"/>
            <ac:spMk id="3" creationId="{DB622F09-6BA5-4C5C-BA57-868B8606781E}"/>
          </ac:spMkLst>
        </pc:spChg>
        <pc:spChg chg="mod modVis">
          <ac:chgData name="Součková Eva" userId="c2043a80-12e7-4ab7-a3fd-517012c78180" providerId="ADAL" clId="{49C17DAC-07F0-4C50-A4AF-554A983A32E2}" dt="2026-04-22T08:16:57.452" v="1324" actId="26606"/>
          <ac:spMkLst>
            <pc:docMk/>
            <pc:sldMk cId="3675678787" sldId="269"/>
            <ac:spMk id="4" creationId="{EDD3E2C4-CD33-4E89-9420-FDB34A213620}"/>
          </ac:spMkLst>
        </pc:spChg>
      </pc:sldChg>
      <pc:sldChg chg="modSp mod">
        <pc:chgData name="Součková Eva" userId="c2043a80-12e7-4ab7-a3fd-517012c78180" providerId="ADAL" clId="{49C17DAC-07F0-4C50-A4AF-554A983A32E2}" dt="2026-04-22T11:52:28.433" v="2573" actId="20577"/>
        <pc:sldMkLst>
          <pc:docMk/>
          <pc:sldMk cId="1063186179" sldId="270"/>
        </pc:sldMkLst>
        <pc:spChg chg="mod">
          <ac:chgData name="Součková Eva" userId="c2043a80-12e7-4ab7-a3fd-517012c78180" providerId="ADAL" clId="{49C17DAC-07F0-4C50-A4AF-554A983A32E2}" dt="2026-04-22T11:52:28.433" v="2573" actId="20577"/>
          <ac:spMkLst>
            <pc:docMk/>
            <pc:sldMk cId="1063186179" sldId="270"/>
            <ac:spMk id="3" creationId="{D8173286-0235-4813-BBBD-F08D2DAFE06D}"/>
          </ac:spMkLst>
        </pc:spChg>
      </pc:sldChg>
      <pc:sldChg chg="modSp mod">
        <pc:chgData name="Součková Eva" userId="c2043a80-12e7-4ab7-a3fd-517012c78180" providerId="ADAL" clId="{49C17DAC-07F0-4C50-A4AF-554A983A32E2}" dt="2026-04-22T09:23:10.153" v="1507" actId="2711"/>
        <pc:sldMkLst>
          <pc:docMk/>
          <pc:sldMk cId="2459570721" sldId="272"/>
        </pc:sldMkLst>
        <pc:spChg chg="mod">
          <ac:chgData name="Součková Eva" userId="c2043a80-12e7-4ab7-a3fd-517012c78180" providerId="ADAL" clId="{49C17DAC-07F0-4C50-A4AF-554A983A32E2}" dt="2026-04-22T09:23:10.153" v="1507" actId="2711"/>
          <ac:spMkLst>
            <pc:docMk/>
            <pc:sldMk cId="2459570721" sldId="272"/>
            <ac:spMk id="3" creationId="{58BE04A3-E4A4-4C06-889A-0347050158F9}"/>
          </ac:spMkLst>
        </pc:spChg>
      </pc:sldChg>
      <pc:sldChg chg="addSp delSp modSp mod">
        <pc:chgData name="Součková Eva" userId="c2043a80-12e7-4ab7-a3fd-517012c78180" providerId="ADAL" clId="{49C17DAC-07F0-4C50-A4AF-554A983A32E2}" dt="2026-04-22T09:30:16.816" v="1534" actId="20577"/>
        <pc:sldMkLst>
          <pc:docMk/>
          <pc:sldMk cId="1092978508" sldId="273"/>
        </pc:sldMkLst>
        <pc:spChg chg="add mod">
          <ac:chgData name="Součková Eva" userId="c2043a80-12e7-4ab7-a3fd-517012c78180" providerId="ADAL" clId="{49C17DAC-07F0-4C50-A4AF-554A983A32E2}" dt="2026-04-22T09:23:30.834" v="1509" actId="26606"/>
          <ac:spMkLst>
            <pc:docMk/>
            <pc:sldMk cId="1092978508" sldId="273"/>
            <ac:spMk id="2" creationId="{7CFFE533-678A-4F7C-7C7D-024A5DA8533F}"/>
          </ac:spMkLst>
        </pc:spChg>
        <pc:spChg chg="mod ord">
          <ac:chgData name="Součková Eva" userId="c2043a80-12e7-4ab7-a3fd-517012c78180" providerId="ADAL" clId="{49C17DAC-07F0-4C50-A4AF-554A983A32E2}" dt="2026-04-22T09:23:30.834" v="1509" actId="26606"/>
          <ac:spMkLst>
            <pc:docMk/>
            <pc:sldMk cId="1092978508" sldId="273"/>
            <ac:spMk id="4" creationId="{CB94737D-4480-40A1-9FE6-2326AF34E9D0}"/>
          </ac:spMkLst>
        </pc:spChg>
        <pc:graphicFrameChg chg="add mod modGraphic">
          <ac:chgData name="Součková Eva" userId="c2043a80-12e7-4ab7-a3fd-517012c78180" providerId="ADAL" clId="{49C17DAC-07F0-4C50-A4AF-554A983A32E2}" dt="2026-04-22T09:30:16.816" v="1534" actId="20577"/>
          <ac:graphicFrameMkLst>
            <pc:docMk/>
            <pc:sldMk cId="1092978508" sldId="273"/>
            <ac:graphicFrameMk id="7" creationId="{3389460F-6106-B6CA-A8BD-27FA56F1BDC0}"/>
          </ac:graphicFrameMkLst>
        </pc:graphicFrameChg>
      </pc:sldChg>
      <pc:sldChg chg="modSp mod">
        <pc:chgData name="Součková Eva" userId="c2043a80-12e7-4ab7-a3fd-517012c78180" providerId="ADAL" clId="{49C17DAC-07F0-4C50-A4AF-554A983A32E2}" dt="2026-04-22T10:51:22.583" v="1846" actId="20577"/>
        <pc:sldMkLst>
          <pc:docMk/>
          <pc:sldMk cId="3450867622" sldId="277"/>
        </pc:sldMkLst>
        <pc:spChg chg="mod">
          <ac:chgData name="Součková Eva" userId="c2043a80-12e7-4ab7-a3fd-517012c78180" providerId="ADAL" clId="{49C17DAC-07F0-4C50-A4AF-554A983A32E2}" dt="2026-04-22T09:46:26.182" v="1640" actId="120"/>
          <ac:spMkLst>
            <pc:docMk/>
            <pc:sldMk cId="3450867622" sldId="277"/>
            <ac:spMk id="2" creationId="{A3017697-2260-4396-9F4A-534DD6A77CBB}"/>
          </ac:spMkLst>
        </pc:spChg>
        <pc:spChg chg="mod">
          <ac:chgData name="Součková Eva" userId="c2043a80-12e7-4ab7-a3fd-517012c78180" providerId="ADAL" clId="{49C17DAC-07F0-4C50-A4AF-554A983A32E2}" dt="2026-04-22T10:51:22.583" v="1846" actId="20577"/>
          <ac:spMkLst>
            <pc:docMk/>
            <pc:sldMk cId="3450867622" sldId="277"/>
            <ac:spMk id="3" creationId="{19FD36E4-45D1-4B9B-811A-D161B31C2DF4}"/>
          </ac:spMkLst>
        </pc:spChg>
      </pc:sldChg>
      <pc:sldChg chg="modSp mod">
        <pc:chgData name="Součková Eva" userId="c2043a80-12e7-4ab7-a3fd-517012c78180" providerId="ADAL" clId="{49C17DAC-07F0-4C50-A4AF-554A983A32E2}" dt="2026-04-22T10:57:01.176" v="1878" actId="948"/>
        <pc:sldMkLst>
          <pc:docMk/>
          <pc:sldMk cId="3158849601" sldId="278"/>
        </pc:sldMkLst>
        <pc:spChg chg="mod">
          <ac:chgData name="Součková Eva" userId="c2043a80-12e7-4ab7-a3fd-517012c78180" providerId="ADAL" clId="{49C17DAC-07F0-4C50-A4AF-554A983A32E2}" dt="2026-04-22T10:57:01.176" v="1878" actId="948"/>
          <ac:spMkLst>
            <pc:docMk/>
            <pc:sldMk cId="3158849601" sldId="278"/>
            <ac:spMk id="3" creationId="{215C5D19-9E26-4C41-B239-93DF3520413B}"/>
          </ac:spMkLst>
        </pc:spChg>
      </pc:sldChg>
      <pc:sldChg chg="modSp mod">
        <pc:chgData name="Součková Eva" userId="c2043a80-12e7-4ab7-a3fd-517012c78180" providerId="ADAL" clId="{49C17DAC-07F0-4C50-A4AF-554A983A32E2}" dt="2026-04-22T11:44:46.259" v="2534" actId="255"/>
        <pc:sldMkLst>
          <pc:docMk/>
          <pc:sldMk cId="3032354976" sldId="279"/>
        </pc:sldMkLst>
        <pc:spChg chg="mod">
          <ac:chgData name="Součková Eva" userId="c2043a80-12e7-4ab7-a3fd-517012c78180" providerId="ADAL" clId="{49C17DAC-07F0-4C50-A4AF-554A983A32E2}" dt="2026-04-22T11:44:46.259" v="2534" actId="255"/>
          <ac:spMkLst>
            <pc:docMk/>
            <pc:sldMk cId="3032354976" sldId="279"/>
            <ac:spMk id="3" creationId="{81124AC6-8FA6-4985-B678-DCD9C1C449A3}"/>
          </ac:spMkLst>
        </pc:spChg>
      </pc:sldChg>
      <pc:sldChg chg="modSp mod">
        <pc:chgData name="Součková Eva" userId="c2043a80-12e7-4ab7-a3fd-517012c78180" providerId="ADAL" clId="{49C17DAC-07F0-4C50-A4AF-554A983A32E2}" dt="2026-04-22T11:40:01.371" v="2456" actId="20577"/>
        <pc:sldMkLst>
          <pc:docMk/>
          <pc:sldMk cId="2476201787" sldId="281"/>
        </pc:sldMkLst>
        <pc:spChg chg="mod">
          <ac:chgData name="Součková Eva" userId="c2043a80-12e7-4ab7-a3fd-517012c78180" providerId="ADAL" clId="{49C17DAC-07F0-4C50-A4AF-554A983A32E2}" dt="2026-04-22T11:40:01.371" v="2456" actId="20577"/>
          <ac:spMkLst>
            <pc:docMk/>
            <pc:sldMk cId="2476201787" sldId="281"/>
            <ac:spMk id="2" creationId="{872E20E5-0474-4547-B2CE-3E0B52489C20}"/>
          </ac:spMkLst>
        </pc:spChg>
        <pc:spChg chg="mod">
          <ac:chgData name="Součková Eva" userId="c2043a80-12e7-4ab7-a3fd-517012c78180" providerId="ADAL" clId="{49C17DAC-07F0-4C50-A4AF-554A983A32E2}" dt="2026-04-22T11:35:55.199" v="2440" actId="255"/>
          <ac:spMkLst>
            <pc:docMk/>
            <pc:sldMk cId="2476201787" sldId="281"/>
            <ac:spMk id="3" creationId="{B0E24230-34B9-4829-9DCB-246637F2AD65}"/>
          </ac:spMkLst>
        </pc:spChg>
      </pc:sldChg>
      <pc:sldChg chg="addSp delSp modSp mod">
        <pc:chgData name="Součková Eva" userId="c2043a80-12e7-4ab7-a3fd-517012c78180" providerId="ADAL" clId="{49C17DAC-07F0-4C50-A4AF-554A983A32E2}" dt="2026-04-22T11:50:28.280" v="2569" actId="120"/>
        <pc:sldMkLst>
          <pc:docMk/>
          <pc:sldMk cId="246291038" sldId="283"/>
        </pc:sldMkLst>
        <pc:spChg chg="mod">
          <ac:chgData name="Součková Eva" userId="c2043a80-12e7-4ab7-a3fd-517012c78180" providerId="ADAL" clId="{49C17DAC-07F0-4C50-A4AF-554A983A32E2}" dt="2026-04-22T11:42:44.152" v="2519" actId="120"/>
          <ac:spMkLst>
            <pc:docMk/>
            <pc:sldMk cId="246291038" sldId="283"/>
            <ac:spMk id="2" creationId="{AF6A29ED-218F-4628-8EA4-01098C6EBF00}"/>
          </ac:spMkLst>
        </pc:spChg>
        <pc:spChg chg="mod">
          <ac:chgData name="Součková Eva" userId="c2043a80-12e7-4ab7-a3fd-517012c78180" providerId="ADAL" clId="{49C17DAC-07F0-4C50-A4AF-554A983A32E2}" dt="2026-04-22T11:50:28.280" v="2569" actId="120"/>
          <ac:spMkLst>
            <pc:docMk/>
            <pc:sldMk cId="246291038" sldId="283"/>
            <ac:spMk id="3" creationId="{B9F4EC16-2E92-4A98-9AA1-59E79D8A0D17}"/>
          </ac:spMkLst>
        </pc:spChg>
      </pc:sldChg>
      <pc:sldChg chg="addSp delSp modSp mod">
        <pc:chgData name="Součková Eva" userId="c2043a80-12e7-4ab7-a3fd-517012c78180" providerId="ADAL" clId="{49C17DAC-07F0-4C50-A4AF-554A983A32E2}" dt="2026-04-22T11:38:56.329" v="2455" actId="931"/>
        <pc:sldMkLst>
          <pc:docMk/>
          <pc:sldMk cId="2602339513" sldId="284"/>
        </pc:sldMkLst>
        <pc:spChg chg="mod">
          <ac:chgData name="Součková Eva" userId="c2043a80-12e7-4ab7-a3fd-517012c78180" providerId="ADAL" clId="{49C17DAC-07F0-4C50-A4AF-554A983A32E2}" dt="2026-04-22T11:37:40.502" v="2447" actId="948"/>
          <ac:spMkLst>
            <pc:docMk/>
            <pc:sldMk cId="2602339513" sldId="284"/>
            <ac:spMk id="3" creationId="{7B16C945-E770-436D-9E67-EAA9C8F32467}"/>
          </ac:spMkLst>
        </pc:spChg>
        <pc:picChg chg="add mod">
          <ac:chgData name="Součková Eva" userId="c2043a80-12e7-4ab7-a3fd-517012c78180" providerId="ADAL" clId="{49C17DAC-07F0-4C50-A4AF-554A983A32E2}" dt="2026-04-22T11:38:56.329" v="2455" actId="931"/>
          <ac:picMkLst>
            <pc:docMk/>
            <pc:sldMk cId="2602339513" sldId="284"/>
            <ac:picMk id="6" creationId="{AF22580F-C945-8D14-8106-8AC46FECF977}"/>
          </ac:picMkLst>
        </pc:picChg>
      </pc:sldChg>
      <pc:sldChg chg="modSp mod">
        <pc:chgData name="Součková Eva" userId="c2043a80-12e7-4ab7-a3fd-517012c78180" providerId="ADAL" clId="{49C17DAC-07F0-4C50-A4AF-554A983A32E2}" dt="2026-04-22T06:45:26.175" v="385" actId="120"/>
        <pc:sldMkLst>
          <pc:docMk/>
          <pc:sldMk cId="2813335286" sldId="290"/>
        </pc:sldMkLst>
        <pc:spChg chg="mod">
          <ac:chgData name="Součková Eva" userId="c2043a80-12e7-4ab7-a3fd-517012c78180" providerId="ADAL" clId="{49C17DAC-07F0-4C50-A4AF-554A983A32E2}" dt="2026-04-22T06:45:26.175" v="385" actId="120"/>
          <ac:spMkLst>
            <pc:docMk/>
            <pc:sldMk cId="2813335286" sldId="290"/>
            <ac:spMk id="2" creationId="{63F3CB7F-4C64-3C50-D10B-D111B0DFB9F9}"/>
          </ac:spMkLst>
        </pc:spChg>
        <pc:spChg chg="mod">
          <ac:chgData name="Součková Eva" userId="c2043a80-12e7-4ab7-a3fd-517012c78180" providerId="ADAL" clId="{49C17DAC-07F0-4C50-A4AF-554A983A32E2}" dt="2026-04-22T06:33:12.550" v="325" actId="20577"/>
          <ac:spMkLst>
            <pc:docMk/>
            <pc:sldMk cId="2813335286" sldId="290"/>
            <ac:spMk id="3" creationId="{17ED0D21-D9BD-9722-7F45-0F1E5DC2E1ED}"/>
          </ac:spMkLst>
        </pc:spChg>
      </pc:sldChg>
      <pc:sldChg chg="addSp delSp modSp add mod">
        <pc:chgData name="Součková Eva" userId="c2043a80-12e7-4ab7-a3fd-517012c78180" providerId="ADAL" clId="{49C17DAC-07F0-4C50-A4AF-554A983A32E2}" dt="2026-04-22T09:34:46.151" v="1610" actId="113"/>
        <pc:sldMkLst>
          <pc:docMk/>
          <pc:sldMk cId="2653053597" sldId="291"/>
        </pc:sldMkLst>
        <pc:spChg chg="mod">
          <ac:chgData name="Součková Eva" userId="c2043a80-12e7-4ab7-a3fd-517012c78180" providerId="ADAL" clId="{49C17DAC-07F0-4C50-A4AF-554A983A32E2}" dt="2026-04-22T09:34:46.151" v="1610" actId="113"/>
          <ac:spMkLst>
            <pc:docMk/>
            <pc:sldMk cId="2653053597" sldId="291"/>
            <ac:spMk id="3" creationId="{8C1F3DAC-C384-5708-7E3F-93C501F65F7E}"/>
          </ac:spMkLst>
        </pc:spChg>
      </pc:sldChg>
      <pc:sldChg chg="modSp add mod">
        <pc:chgData name="Součková Eva" userId="c2043a80-12e7-4ab7-a3fd-517012c78180" providerId="ADAL" clId="{49C17DAC-07F0-4C50-A4AF-554A983A32E2}" dt="2026-04-22T11:55:58.355" v="2587" actId="948"/>
        <pc:sldMkLst>
          <pc:docMk/>
          <pc:sldMk cId="1476621733" sldId="292"/>
        </pc:sldMkLst>
        <pc:spChg chg="mod">
          <ac:chgData name="Součková Eva" userId="c2043a80-12e7-4ab7-a3fd-517012c78180" providerId="ADAL" clId="{49C17DAC-07F0-4C50-A4AF-554A983A32E2}" dt="2026-04-22T11:55:58.355" v="2587" actId="948"/>
          <ac:spMkLst>
            <pc:docMk/>
            <pc:sldMk cId="1476621733" sldId="292"/>
            <ac:spMk id="3" creationId="{BB656EF4-E54B-C62E-C1A3-E6FECCF4ED67}"/>
          </ac:spMkLst>
        </pc:spChg>
      </pc:sldChg>
      <pc:sldChg chg="modSp add mod">
        <pc:chgData name="Součková Eva" userId="c2043a80-12e7-4ab7-a3fd-517012c78180" providerId="ADAL" clId="{49C17DAC-07F0-4C50-A4AF-554A983A32E2}" dt="2026-04-22T11:56:21.694" v="2588" actId="948"/>
        <pc:sldMkLst>
          <pc:docMk/>
          <pc:sldMk cId="1363718180" sldId="293"/>
        </pc:sldMkLst>
        <pc:spChg chg="mod">
          <ac:chgData name="Součková Eva" userId="c2043a80-12e7-4ab7-a3fd-517012c78180" providerId="ADAL" clId="{49C17DAC-07F0-4C50-A4AF-554A983A32E2}" dt="2026-04-22T11:56:21.694" v="2588" actId="948"/>
          <ac:spMkLst>
            <pc:docMk/>
            <pc:sldMk cId="1363718180" sldId="293"/>
            <ac:spMk id="3" creationId="{388EC474-8764-29CF-EA27-8492ED7693BC}"/>
          </ac:spMkLst>
        </pc:spChg>
      </pc:sldChg>
    </pc:docChg>
  </pc:docChgLst>
  <pc:docChgLst>
    <pc:chgData name="Plachá Veronika" userId="3d4d0f66-382f-480c-acf0-84af07f74ea1" providerId="ADAL" clId="{B54C6EE7-20E7-43F4-AFEC-B925B20C2F6A}"/>
    <pc:docChg chg="undo custSel modSld">
      <pc:chgData name="Plachá Veronika" userId="3d4d0f66-382f-480c-acf0-84af07f74ea1" providerId="ADAL" clId="{B54C6EE7-20E7-43F4-AFEC-B925B20C2F6A}" dt="2026-04-23T11:54:01.719" v="314" actId="20577"/>
      <pc:docMkLst>
        <pc:docMk/>
      </pc:docMkLst>
      <pc:sldChg chg="modSp mod">
        <pc:chgData name="Plachá Veronika" userId="3d4d0f66-382f-480c-acf0-84af07f74ea1" providerId="ADAL" clId="{B54C6EE7-20E7-43F4-AFEC-B925B20C2F6A}" dt="2026-04-23T08:48:35.771" v="15" actId="20577"/>
        <pc:sldMkLst>
          <pc:docMk/>
          <pc:sldMk cId="3191288711" sldId="259"/>
        </pc:sldMkLst>
        <pc:spChg chg="mod">
          <ac:chgData name="Plachá Veronika" userId="3d4d0f66-382f-480c-acf0-84af07f74ea1" providerId="ADAL" clId="{B54C6EE7-20E7-43F4-AFEC-B925B20C2F6A}" dt="2026-04-23T08:48:35.771" v="15" actId="20577"/>
          <ac:spMkLst>
            <pc:docMk/>
            <pc:sldMk cId="3191288711" sldId="259"/>
            <ac:spMk id="3" creationId="{7C822B4F-38EB-4E49-A8B7-9E55A5D280DC}"/>
          </ac:spMkLst>
        </pc:spChg>
      </pc:sldChg>
      <pc:sldChg chg="modSp mod">
        <pc:chgData name="Plachá Veronika" userId="3d4d0f66-382f-480c-acf0-84af07f74ea1" providerId="ADAL" clId="{B54C6EE7-20E7-43F4-AFEC-B925B20C2F6A}" dt="2026-04-23T08:49:50.558" v="25" actId="20577"/>
        <pc:sldMkLst>
          <pc:docMk/>
          <pc:sldMk cId="1513653523" sldId="263"/>
        </pc:sldMkLst>
        <pc:spChg chg="mod">
          <ac:chgData name="Plachá Veronika" userId="3d4d0f66-382f-480c-acf0-84af07f74ea1" providerId="ADAL" clId="{B54C6EE7-20E7-43F4-AFEC-B925B20C2F6A}" dt="2026-04-23T08:49:50.558" v="25" actId="20577"/>
          <ac:spMkLst>
            <pc:docMk/>
            <pc:sldMk cId="1513653523" sldId="263"/>
            <ac:spMk id="3" creationId="{962B24DD-C69D-4411-A325-39A32AC4A19A}"/>
          </ac:spMkLst>
        </pc:spChg>
      </pc:sldChg>
      <pc:sldChg chg="modSp mod">
        <pc:chgData name="Plachá Veronika" userId="3d4d0f66-382f-480c-acf0-84af07f74ea1" providerId="ADAL" clId="{B54C6EE7-20E7-43F4-AFEC-B925B20C2F6A}" dt="2026-04-23T10:27:43.130" v="30" actId="20577"/>
        <pc:sldMkLst>
          <pc:docMk/>
          <pc:sldMk cId="690778172" sldId="264"/>
        </pc:sldMkLst>
        <pc:spChg chg="mod">
          <ac:chgData name="Plachá Veronika" userId="3d4d0f66-382f-480c-acf0-84af07f74ea1" providerId="ADAL" clId="{B54C6EE7-20E7-43F4-AFEC-B925B20C2F6A}" dt="2026-04-23T10:27:43.130" v="30" actId="20577"/>
          <ac:spMkLst>
            <pc:docMk/>
            <pc:sldMk cId="690778172" sldId="264"/>
            <ac:spMk id="8" creationId="{C5DC6A73-8312-4DB9-8899-835E3F932A57}"/>
          </ac:spMkLst>
        </pc:spChg>
      </pc:sldChg>
      <pc:sldChg chg="modSp mod">
        <pc:chgData name="Plachá Veronika" userId="3d4d0f66-382f-480c-acf0-84af07f74ea1" providerId="ADAL" clId="{B54C6EE7-20E7-43F4-AFEC-B925B20C2F6A}" dt="2026-04-23T10:29:52.453" v="74" actId="20577"/>
        <pc:sldMkLst>
          <pc:docMk/>
          <pc:sldMk cId="3489533225" sldId="266"/>
        </pc:sldMkLst>
        <pc:spChg chg="mod">
          <ac:chgData name="Plachá Veronika" userId="3d4d0f66-382f-480c-acf0-84af07f74ea1" providerId="ADAL" clId="{B54C6EE7-20E7-43F4-AFEC-B925B20C2F6A}" dt="2026-04-23T10:29:52.453" v="74" actId="20577"/>
          <ac:spMkLst>
            <pc:docMk/>
            <pc:sldMk cId="3489533225" sldId="266"/>
            <ac:spMk id="4" creationId="{1AAC5BFC-1B10-056C-D2D1-938DBB47CDB6}"/>
          </ac:spMkLst>
        </pc:spChg>
      </pc:sldChg>
      <pc:sldChg chg="modSp mod">
        <pc:chgData name="Plachá Veronika" userId="3d4d0f66-382f-480c-acf0-84af07f74ea1" providerId="ADAL" clId="{B54C6EE7-20E7-43F4-AFEC-B925B20C2F6A}" dt="2026-04-23T11:53:07.994" v="299" actId="20577"/>
        <pc:sldMkLst>
          <pc:docMk/>
          <pc:sldMk cId="3450867622" sldId="277"/>
        </pc:sldMkLst>
        <pc:spChg chg="mod">
          <ac:chgData name="Plachá Veronika" userId="3d4d0f66-382f-480c-acf0-84af07f74ea1" providerId="ADAL" clId="{B54C6EE7-20E7-43F4-AFEC-B925B20C2F6A}" dt="2026-04-23T11:53:07.994" v="299" actId="20577"/>
          <ac:spMkLst>
            <pc:docMk/>
            <pc:sldMk cId="3450867622" sldId="277"/>
            <ac:spMk id="3" creationId="{19FD36E4-45D1-4B9B-811A-D161B31C2DF4}"/>
          </ac:spMkLst>
        </pc:spChg>
      </pc:sldChg>
      <pc:sldChg chg="modSp mod">
        <pc:chgData name="Plachá Veronika" userId="3d4d0f66-382f-480c-acf0-84af07f74ea1" providerId="ADAL" clId="{B54C6EE7-20E7-43F4-AFEC-B925B20C2F6A}" dt="2026-04-23T11:48:51.869" v="162" actId="20577"/>
        <pc:sldMkLst>
          <pc:docMk/>
          <pc:sldMk cId="3158849601" sldId="278"/>
        </pc:sldMkLst>
        <pc:spChg chg="mod">
          <ac:chgData name="Plachá Veronika" userId="3d4d0f66-382f-480c-acf0-84af07f74ea1" providerId="ADAL" clId="{B54C6EE7-20E7-43F4-AFEC-B925B20C2F6A}" dt="2026-04-23T11:48:51.869" v="162" actId="20577"/>
          <ac:spMkLst>
            <pc:docMk/>
            <pc:sldMk cId="3158849601" sldId="278"/>
            <ac:spMk id="3" creationId="{215C5D19-9E26-4C41-B239-93DF3520413B}"/>
          </ac:spMkLst>
        </pc:spChg>
      </pc:sldChg>
      <pc:sldChg chg="modSp mod">
        <pc:chgData name="Plachá Veronika" userId="3d4d0f66-382f-480c-acf0-84af07f74ea1" providerId="ADAL" clId="{B54C6EE7-20E7-43F4-AFEC-B925B20C2F6A}" dt="2026-04-23T11:49:29.983" v="166" actId="20577"/>
        <pc:sldMkLst>
          <pc:docMk/>
          <pc:sldMk cId="3032354976" sldId="279"/>
        </pc:sldMkLst>
        <pc:spChg chg="mod">
          <ac:chgData name="Plachá Veronika" userId="3d4d0f66-382f-480c-acf0-84af07f74ea1" providerId="ADAL" clId="{B54C6EE7-20E7-43F4-AFEC-B925B20C2F6A}" dt="2026-04-23T11:49:29.983" v="166" actId="20577"/>
          <ac:spMkLst>
            <pc:docMk/>
            <pc:sldMk cId="3032354976" sldId="279"/>
            <ac:spMk id="3" creationId="{81124AC6-8FA6-4985-B678-DCD9C1C449A3}"/>
          </ac:spMkLst>
        </pc:spChg>
      </pc:sldChg>
      <pc:sldChg chg="modSp mod">
        <pc:chgData name="Plachá Veronika" userId="3d4d0f66-382f-480c-acf0-84af07f74ea1" providerId="ADAL" clId="{B54C6EE7-20E7-43F4-AFEC-B925B20C2F6A}" dt="2026-04-23T11:50:58.809" v="168" actId="20577"/>
        <pc:sldMkLst>
          <pc:docMk/>
          <pc:sldMk cId="2476201787" sldId="281"/>
        </pc:sldMkLst>
        <pc:spChg chg="mod">
          <ac:chgData name="Plachá Veronika" userId="3d4d0f66-382f-480c-acf0-84af07f74ea1" providerId="ADAL" clId="{B54C6EE7-20E7-43F4-AFEC-B925B20C2F6A}" dt="2026-04-23T11:50:58.809" v="168" actId="20577"/>
          <ac:spMkLst>
            <pc:docMk/>
            <pc:sldMk cId="2476201787" sldId="281"/>
            <ac:spMk id="3" creationId="{B0E24230-34B9-4829-9DCB-246637F2AD65}"/>
          </ac:spMkLst>
        </pc:spChg>
      </pc:sldChg>
      <pc:sldChg chg="modSp mod">
        <pc:chgData name="Plachá Veronika" userId="3d4d0f66-382f-480c-acf0-84af07f74ea1" providerId="ADAL" clId="{B54C6EE7-20E7-43F4-AFEC-B925B20C2F6A}" dt="2026-04-23T11:54:01.719" v="314" actId="20577"/>
        <pc:sldMkLst>
          <pc:docMk/>
          <pc:sldMk cId="2602339513" sldId="284"/>
        </pc:sldMkLst>
        <pc:spChg chg="mod">
          <ac:chgData name="Plachá Veronika" userId="3d4d0f66-382f-480c-acf0-84af07f74ea1" providerId="ADAL" clId="{B54C6EE7-20E7-43F4-AFEC-B925B20C2F6A}" dt="2026-04-23T11:54:01.719" v="314" actId="20577"/>
          <ac:spMkLst>
            <pc:docMk/>
            <pc:sldMk cId="2602339513" sldId="284"/>
            <ac:spMk id="3" creationId="{7B16C945-E770-436D-9E67-EAA9C8F32467}"/>
          </ac:spMkLst>
        </pc:spChg>
      </pc:sldChg>
      <pc:sldChg chg="modSp mod">
        <pc:chgData name="Plachá Veronika" userId="3d4d0f66-382f-480c-acf0-84af07f74ea1" providerId="ADAL" clId="{B54C6EE7-20E7-43F4-AFEC-B925B20C2F6A}" dt="2026-04-23T11:47:31.247" v="119" actId="20577"/>
        <pc:sldMkLst>
          <pc:docMk/>
          <pc:sldMk cId="2653053597" sldId="291"/>
        </pc:sldMkLst>
        <pc:spChg chg="mod">
          <ac:chgData name="Plachá Veronika" userId="3d4d0f66-382f-480c-acf0-84af07f74ea1" providerId="ADAL" clId="{B54C6EE7-20E7-43F4-AFEC-B925B20C2F6A}" dt="2026-04-23T11:47:31.247" v="119" actId="20577"/>
          <ac:spMkLst>
            <pc:docMk/>
            <pc:sldMk cId="2653053597" sldId="291"/>
            <ac:spMk id="3" creationId="{8C1F3DAC-C384-5708-7E3F-93C501F65F7E}"/>
          </ac:spMkLst>
        </pc:sp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7F15E35-B879-4BF6-A17F-84AA238A95D3}" type="doc">
      <dgm:prSet loTypeId="urn:microsoft.com/office/officeart/2005/8/layout/hierarchy1" loCatId="hierarchy" qsTypeId="urn:microsoft.com/office/officeart/2005/8/quickstyle/simple2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E76D2337-BCC8-4069-A9F3-AC58469530DE}">
      <dgm:prSet/>
      <dgm:spPr>
        <a:ln>
          <a:solidFill>
            <a:srgbClr val="00B050"/>
          </a:solidFill>
        </a:ln>
      </dgm:spPr>
      <dgm:t>
        <a:bodyPr/>
        <a:lstStyle/>
        <a:p>
          <a:r>
            <a:rPr lang="cs-CZ"/>
            <a:t>fyzická nebo právnická osoba</a:t>
          </a:r>
          <a:endParaRPr lang="en-US"/>
        </a:p>
      </dgm:t>
    </dgm:pt>
    <dgm:pt modelId="{5952971B-529A-47B0-AE9F-4F0092F3D482}" type="parTrans" cxnId="{57070C23-0A75-475C-9D3A-58D88489F5EF}">
      <dgm:prSet/>
      <dgm:spPr/>
      <dgm:t>
        <a:bodyPr/>
        <a:lstStyle/>
        <a:p>
          <a:endParaRPr lang="en-US"/>
        </a:p>
      </dgm:t>
    </dgm:pt>
    <dgm:pt modelId="{F85DC54E-E374-46C6-8A83-68835A1646EF}" type="sibTrans" cxnId="{57070C23-0A75-475C-9D3A-58D88489F5EF}">
      <dgm:prSet/>
      <dgm:spPr/>
      <dgm:t>
        <a:bodyPr/>
        <a:lstStyle/>
        <a:p>
          <a:endParaRPr lang="en-US"/>
        </a:p>
      </dgm:t>
    </dgm:pt>
    <dgm:pt modelId="{DB5BAC63-B707-49F3-844A-02C9E5D0C8AE}">
      <dgm:prSet/>
      <dgm:spPr>
        <a:ln>
          <a:solidFill>
            <a:srgbClr val="00B050"/>
          </a:solidFill>
        </a:ln>
      </dgm:spPr>
      <dgm:t>
        <a:bodyPr/>
        <a:lstStyle/>
        <a:p>
          <a:r>
            <a:rPr lang="cs-CZ"/>
            <a:t>výrobce/koproducent AVD nebo zajišťuje servisní produkci v ČR</a:t>
          </a:r>
          <a:endParaRPr lang="en-US"/>
        </a:p>
      </dgm:t>
    </dgm:pt>
    <dgm:pt modelId="{3C4D3F5C-674B-4A1A-9DA4-CA8FA9488F8F}" type="parTrans" cxnId="{3046A46B-F4FF-4F26-8FCF-CD80B3380333}">
      <dgm:prSet/>
      <dgm:spPr/>
      <dgm:t>
        <a:bodyPr/>
        <a:lstStyle/>
        <a:p>
          <a:endParaRPr lang="en-US"/>
        </a:p>
      </dgm:t>
    </dgm:pt>
    <dgm:pt modelId="{454675E9-C5B9-448D-8A10-8EE6E7704FF3}" type="sibTrans" cxnId="{3046A46B-F4FF-4F26-8FCF-CD80B3380333}">
      <dgm:prSet/>
      <dgm:spPr/>
      <dgm:t>
        <a:bodyPr/>
        <a:lstStyle/>
        <a:p>
          <a:endParaRPr lang="en-US"/>
        </a:p>
      </dgm:t>
    </dgm:pt>
    <dgm:pt modelId="{D2686A1C-41B6-4B61-86AF-5F3F7BB63058}">
      <dgm:prSet/>
      <dgm:spPr/>
      <dgm:t>
        <a:bodyPr/>
        <a:lstStyle/>
        <a:p>
          <a:r>
            <a:rPr lang="cs-CZ" b="1"/>
            <a:t>nemůže být </a:t>
          </a:r>
          <a:r>
            <a:rPr lang="cs-CZ"/>
            <a:t>politická strana, hnutí ani veřejnoprávní subjekt</a:t>
          </a:r>
          <a:endParaRPr lang="en-US"/>
        </a:p>
      </dgm:t>
    </dgm:pt>
    <dgm:pt modelId="{E86AEEFF-EE99-4F54-961E-2312E8366AFC}" type="parTrans" cxnId="{1DAFE414-A56B-4B93-9950-85B4C7D83C08}">
      <dgm:prSet/>
      <dgm:spPr/>
      <dgm:t>
        <a:bodyPr/>
        <a:lstStyle/>
        <a:p>
          <a:endParaRPr lang="en-US"/>
        </a:p>
      </dgm:t>
    </dgm:pt>
    <dgm:pt modelId="{8A1531C0-1844-46B9-A21A-9A8F9EABCEC4}" type="sibTrans" cxnId="{1DAFE414-A56B-4B93-9950-85B4C7D83C08}">
      <dgm:prSet/>
      <dgm:spPr/>
      <dgm:t>
        <a:bodyPr/>
        <a:lstStyle/>
        <a:p>
          <a:endParaRPr lang="en-US"/>
        </a:p>
      </dgm:t>
    </dgm:pt>
    <dgm:pt modelId="{B0F0230F-12EF-4DC3-8559-70EEC6165B8A}" type="pres">
      <dgm:prSet presAssocID="{57F15E35-B879-4BF6-A17F-84AA238A95D3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90C9B70E-E132-4892-A982-546B5BA99AFE}" type="pres">
      <dgm:prSet presAssocID="{E76D2337-BCC8-4069-A9F3-AC58469530DE}" presName="hierRoot1" presStyleCnt="0"/>
      <dgm:spPr/>
    </dgm:pt>
    <dgm:pt modelId="{29DA6E10-1D32-4086-A2E7-5B19641B3F80}" type="pres">
      <dgm:prSet presAssocID="{E76D2337-BCC8-4069-A9F3-AC58469530DE}" presName="composite" presStyleCnt="0"/>
      <dgm:spPr/>
    </dgm:pt>
    <dgm:pt modelId="{8FC2EBD0-29C5-46EE-A38D-2A5177A2294A}" type="pres">
      <dgm:prSet presAssocID="{E76D2337-BCC8-4069-A9F3-AC58469530DE}" presName="background" presStyleLbl="node0" presStyleIdx="0" presStyleCnt="3"/>
      <dgm:spPr>
        <a:solidFill>
          <a:srgbClr val="00B050"/>
        </a:solidFill>
      </dgm:spPr>
    </dgm:pt>
    <dgm:pt modelId="{C5CC9255-23D8-49A2-83B2-8B960AFDFE1B}" type="pres">
      <dgm:prSet presAssocID="{E76D2337-BCC8-4069-A9F3-AC58469530DE}" presName="text" presStyleLbl="fgAcc0" presStyleIdx="0" presStyleCnt="3">
        <dgm:presLayoutVars>
          <dgm:chPref val="3"/>
        </dgm:presLayoutVars>
      </dgm:prSet>
      <dgm:spPr/>
    </dgm:pt>
    <dgm:pt modelId="{A7481C32-A061-4101-905D-76BFA5139626}" type="pres">
      <dgm:prSet presAssocID="{E76D2337-BCC8-4069-A9F3-AC58469530DE}" presName="hierChild2" presStyleCnt="0"/>
      <dgm:spPr/>
    </dgm:pt>
    <dgm:pt modelId="{3DCCA264-6260-4E77-A298-4E1722D9452F}" type="pres">
      <dgm:prSet presAssocID="{DB5BAC63-B707-49F3-844A-02C9E5D0C8AE}" presName="hierRoot1" presStyleCnt="0"/>
      <dgm:spPr/>
    </dgm:pt>
    <dgm:pt modelId="{B18191EF-8692-462F-9211-BBFE2E2FA4BB}" type="pres">
      <dgm:prSet presAssocID="{DB5BAC63-B707-49F3-844A-02C9E5D0C8AE}" presName="composite" presStyleCnt="0"/>
      <dgm:spPr/>
    </dgm:pt>
    <dgm:pt modelId="{174DF001-44D2-49F5-B097-E0BF9B7AB145}" type="pres">
      <dgm:prSet presAssocID="{DB5BAC63-B707-49F3-844A-02C9E5D0C8AE}" presName="background" presStyleLbl="node0" presStyleIdx="1" presStyleCnt="3"/>
      <dgm:spPr>
        <a:solidFill>
          <a:srgbClr val="00B050"/>
        </a:solidFill>
      </dgm:spPr>
    </dgm:pt>
    <dgm:pt modelId="{EB2D7B6E-87EC-4F59-BC3E-9942A29ED51A}" type="pres">
      <dgm:prSet presAssocID="{DB5BAC63-B707-49F3-844A-02C9E5D0C8AE}" presName="text" presStyleLbl="fgAcc0" presStyleIdx="1" presStyleCnt="3">
        <dgm:presLayoutVars>
          <dgm:chPref val="3"/>
        </dgm:presLayoutVars>
      </dgm:prSet>
      <dgm:spPr/>
    </dgm:pt>
    <dgm:pt modelId="{60DF2FE8-3C8E-440F-85E4-77AE609C7A0D}" type="pres">
      <dgm:prSet presAssocID="{DB5BAC63-B707-49F3-844A-02C9E5D0C8AE}" presName="hierChild2" presStyleCnt="0"/>
      <dgm:spPr/>
    </dgm:pt>
    <dgm:pt modelId="{38D481D8-A76C-4B03-ACD1-433484BBC75D}" type="pres">
      <dgm:prSet presAssocID="{D2686A1C-41B6-4B61-86AF-5F3F7BB63058}" presName="hierRoot1" presStyleCnt="0"/>
      <dgm:spPr/>
    </dgm:pt>
    <dgm:pt modelId="{3F23E40E-5808-4F00-AD8F-49EB0F6524D9}" type="pres">
      <dgm:prSet presAssocID="{D2686A1C-41B6-4B61-86AF-5F3F7BB63058}" presName="composite" presStyleCnt="0"/>
      <dgm:spPr/>
    </dgm:pt>
    <dgm:pt modelId="{6A23F4EE-4675-4797-971E-F5726B4CEA4B}" type="pres">
      <dgm:prSet presAssocID="{D2686A1C-41B6-4B61-86AF-5F3F7BB63058}" presName="background" presStyleLbl="node0" presStyleIdx="2" presStyleCnt="3"/>
      <dgm:spPr/>
    </dgm:pt>
    <dgm:pt modelId="{06FD7C25-F92A-4F22-A929-BB83F6FA9793}" type="pres">
      <dgm:prSet presAssocID="{D2686A1C-41B6-4B61-86AF-5F3F7BB63058}" presName="text" presStyleLbl="fgAcc0" presStyleIdx="2" presStyleCnt="3">
        <dgm:presLayoutVars>
          <dgm:chPref val="3"/>
        </dgm:presLayoutVars>
      </dgm:prSet>
      <dgm:spPr/>
    </dgm:pt>
    <dgm:pt modelId="{4BA50FF4-4CC4-4B1E-A1F8-DF89D681165E}" type="pres">
      <dgm:prSet presAssocID="{D2686A1C-41B6-4B61-86AF-5F3F7BB63058}" presName="hierChild2" presStyleCnt="0"/>
      <dgm:spPr/>
    </dgm:pt>
  </dgm:ptLst>
  <dgm:cxnLst>
    <dgm:cxn modelId="{1DAFE414-A56B-4B93-9950-85B4C7D83C08}" srcId="{57F15E35-B879-4BF6-A17F-84AA238A95D3}" destId="{D2686A1C-41B6-4B61-86AF-5F3F7BB63058}" srcOrd="2" destOrd="0" parTransId="{E86AEEFF-EE99-4F54-961E-2312E8366AFC}" sibTransId="{8A1531C0-1844-46B9-A21A-9A8F9EABCEC4}"/>
    <dgm:cxn modelId="{57070C23-0A75-475C-9D3A-58D88489F5EF}" srcId="{57F15E35-B879-4BF6-A17F-84AA238A95D3}" destId="{E76D2337-BCC8-4069-A9F3-AC58469530DE}" srcOrd="0" destOrd="0" parTransId="{5952971B-529A-47B0-AE9F-4F0092F3D482}" sibTransId="{F85DC54E-E374-46C6-8A83-68835A1646EF}"/>
    <dgm:cxn modelId="{979C502C-6172-445C-9720-71F123EBF84C}" type="presOf" srcId="{57F15E35-B879-4BF6-A17F-84AA238A95D3}" destId="{B0F0230F-12EF-4DC3-8559-70EEC6165B8A}" srcOrd="0" destOrd="0" presId="urn:microsoft.com/office/officeart/2005/8/layout/hierarchy1"/>
    <dgm:cxn modelId="{B462CD38-3687-400F-A139-B5C08D6D3344}" type="presOf" srcId="{E76D2337-BCC8-4069-A9F3-AC58469530DE}" destId="{C5CC9255-23D8-49A2-83B2-8B960AFDFE1B}" srcOrd="0" destOrd="0" presId="urn:microsoft.com/office/officeart/2005/8/layout/hierarchy1"/>
    <dgm:cxn modelId="{3046A46B-F4FF-4F26-8FCF-CD80B3380333}" srcId="{57F15E35-B879-4BF6-A17F-84AA238A95D3}" destId="{DB5BAC63-B707-49F3-844A-02C9E5D0C8AE}" srcOrd="1" destOrd="0" parTransId="{3C4D3F5C-674B-4A1A-9DA4-CA8FA9488F8F}" sibTransId="{454675E9-C5B9-448D-8A10-8EE6E7704FF3}"/>
    <dgm:cxn modelId="{37CA9BA8-B276-47EB-B129-F6295FF18906}" type="presOf" srcId="{D2686A1C-41B6-4B61-86AF-5F3F7BB63058}" destId="{06FD7C25-F92A-4F22-A929-BB83F6FA9793}" srcOrd="0" destOrd="0" presId="urn:microsoft.com/office/officeart/2005/8/layout/hierarchy1"/>
    <dgm:cxn modelId="{8FAC5FAE-4D7C-4F7E-9F06-792C9A1128DC}" type="presOf" srcId="{DB5BAC63-B707-49F3-844A-02C9E5D0C8AE}" destId="{EB2D7B6E-87EC-4F59-BC3E-9942A29ED51A}" srcOrd="0" destOrd="0" presId="urn:microsoft.com/office/officeart/2005/8/layout/hierarchy1"/>
    <dgm:cxn modelId="{016E57C1-07F4-4385-8C23-244BB44F607E}" type="presParOf" srcId="{B0F0230F-12EF-4DC3-8559-70EEC6165B8A}" destId="{90C9B70E-E132-4892-A982-546B5BA99AFE}" srcOrd="0" destOrd="0" presId="urn:microsoft.com/office/officeart/2005/8/layout/hierarchy1"/>
    <dgm:cxn modelId="{4C47DD68-0E0D-4C5D-B0EC-E06E7FF341C9}" type="presParOf" srcId="{90C9B70E-E132-4892-A982-546B5BA99AFE}" destId="{29DA6E10-1D32-4086-A2E7-5B19641B3F80}" srcOrd="0" destOrd="0" presId="urn:microsoft.com/office/officeart/2005/8/layout/hierarchy1"/>
    <dgm:cxn modelId="{2450A6F9-717D-4412-B292-D3973E6A6918}" type="presParOf" srcId="{29DA6E10-1D32-4086-A2E7-5B19641B3F80}" destId="{8FC2EBD0-29C5-46EE-A38D-2A5177A2294A}" srcOrd="0" destOrd="0" presId="urn:microsoft.com/office/officeart/2005/8/layout/hierarchy1"/>
    <dgm:cxn modelId="{B670D5AC-7F8A-432C-9538-5E37E88244A2}" type="presParOf" srcId="{29DA6E10-1D32-4086-A2E7-5B19641B3F80}" destId="{C5CC9255-23D8-49A2-83B2-8B960AFDFE1B}" srcOrd="1" destOrd="0" presId="urn:microsoft.com/office/officeart/2005/8/layout/hierarchy1"/>
    <dgm:cxn modelId="{C8561C33-3A6B-4112-81F6-D4168E471F4E}" type="presParOf" srcId="{90C9B70E-E132-4892-A982-546B5BA99AFE}" destId="{A7481C32-A061-4101-905D-76BFA5139626}" srcOrd="1" destOrd="0" presId="urn:microsoft.com/office/officeart/2005/8/layout/hierarchy1"/>
    <dgm:cxn modelId="{D5F908C8-D496-4EDD-BA27-99F355BC2E6E}" type="presParOf" srcId="{B0F0230F-12EF-4DC3-8559-70EEC6165B8A}" destId="{3DCCA264-6260-4E77-A298-4E1722D9452F}" srcOrd="1" destOrd="0" presId="urn:microsoft.com/office/officeart/2005/8/layout/hierarchy1"/>
    <dgm:cxn modelId="{3DF4A5EF-0312-46BA-807D-C944D287646A}" type="presParOf" srcId="{3DCCA264-6260-4E77-A298-4E1722D9452F}" destId="{B18191EF-8692-462F-9211-BBFE2E2FA4BB}" srcOrd="0" destOrd="0" presId="urn:microsoft.com/office/officeart/2005/8/layout/hierarchy1"/>
    <dgm:cxn modelId="{53E55ECD-7EDE-4B47-88F3-22C87608A413}" type="presParOf" srcId="{B18191EF-8692-462F-9211-BBFE2E2FA4BB}" destId="{174DF001-44D2-49F5-B097-E0BF9B7AB145}" srcOrd="0" destOrd="0" presId="urn:microsoft.com/office/officeart/2005/8/layout/hierarchy1"/>
    <dgm:cxn modelId="{D8EE6676-AC11-497E-A5D6-56DAFB4CBDD7}" type="presParOf" srcId="{B18191EF-8692-462F-9211-BBFE2E2FA4BB}" destId="{EB2D7B6E-87EC-4F59-BC3E-9942A29ED51A}" srcOrd="1" destOrd="0" presId="urn:microsoft.com/office/officeart/2005/8/layout/hierarchy1"/>
    <dgm:cxn modelId="{EABB0581-87CC-4C50-BBA2-B5583649C280}" type="presParOf" srcId="{3DCCA264-6260-4E77-A298-4E1722D9452F}" destId="{60DF2FE8-3C8E-440F-85E4-77AE609C7A0D}" srcOrd="1" destOrd="0" presId="urn:microsoft.com/office/officeart/2005/8/layout/hierarchy1"/>
    <dgm:cxn modelId="{C51CCEAB-0737-4C2B-BB95-F71401EDC441}" type="presParOf" srcId="{B0F0230F-12EF-4DC3-8559-70EEC6165B8A}" destId="{38D481D8-A76C-4B03-ACD1-433484BBC75D}" srcOrd="2" destOrd="0" presId="urn:microsoft.com/office/officeart/2005/8/layout/hierarchy1"/>
    <dgm:cxn modelId="{B150A710-A79B-40AD-919C-B7A79E37E0C4}" type="presParOf" srcId="{38D481D8-A76C-4B03-ACD1-433484BBC75D}" destId="{3F23E40E-5808-4F00-AD8F-49EB0F6524D9}" srcOrd="0" destOrd="0" presId="urn:microsoft.com/office/officeart/2005/8/layout/hierarchy1"/>
    <dgm:cxn modelId="{75872C9A-CBA0-44C2-B380-5392955784B6}" type="presParOf" srcId="{3F23E40E-5808-4F00-AD8F-49EB0F6524D9}" destId="{6A23F4EE-4675-4797-971E-F5726B4CEA4B}" srcOrd="0" destOrd="0" presId="urn:microsoft.com/office/officeart/2005/8/layout/hierarchy1"/>
    <dgm:cxn modelId="{77C95519-88D3-4CF9-BA39-B50D22390A0E}" type="presParOf" srcId="{3F23E40E-5808-4F00-AD8F-49EB0F6524D9}" destId="{06FD7C25-F92A-4F22-A929-BB83F6FA9793}" srcOrd="1" destOrd="0" presId="urn:microsoft.com/office/officeart/2005/8/layout/hierarchy1"/>
    <dgm:cxn modelId="{FCABE0F7-F66A-4F5F-9A68-F3CAA1F2795F}" type="presParOf" srcId="{38D481D8-A76C-4B03-ACD1-433484BBC75D}" destId="{4BA50FF4-4CC4-4B1E-A1F8-DF89D681165E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FC2EBD0-29C5-46EE-A38D-2A5177A2294A}">
      <dsp:nvSpPr>
        <dsp:cNvPr id="0" name=""/>
        <dsp:cNvSpPr/>
      </dsp:nvSpPr>
      <dsp:spPr>
        <a:xfrm>
          <a:off x="0" y="488743"/>
          <a:ext cx="3250729" cy="2064212"/>
        </a:xfrm>
        <a:prstGeom prst="roundRect">
          <a:avLst>
            <a:gd name="adj" fmla="val 10000"/>
          </a:avLst>
        </a:prstGeom>
        <a:solidFill>
          <a:srgbClr val="00B050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C5CC9255-23D8-49A2-83B2-8B960AFDFE1B}">
      <dsp:nvSpPr>
        <dsp:cNvPr id="0" name=""/>
        <dsp:cNvSpPr/>
      </dsp:nvSpPr>
      <dsp:spPr>
        <a:xfrm>
          <a:off x="361192" y="831875"/>
          <a:ext cx="3250729" cy="206421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00B05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2600" kern="1200"/>
            <a:t>fyzická nebo právnická osoba</a:t>
          </a:r>
          <a:endParaRPr lang="en-US" sz="2600" kern="1200"/>
        </a:p>
      </dsp:txBody>
      <dsp:txXfrm>
        <a:off x="421651" y="892334"/>
        <a:ext cx="3129811" cy="1943294"/>
      </dsp:txXfrm>
    </dsp:sp>
    <dsp:sp modelId="{174DF001-44D2-49F5-B097-E0BF9B7AB145}">
      <dsp:nvSpPr>
        <dsp:cNvPr id="0" name=""/>
        <dsp:cNvSpPr/>
      </dsp:nvSpPr>
      <dsp:spPr>
        <a:xfrm>
          <a:off x="3973113" y="488743"/>
          <a:ext cx="3250729" cy="2064212"/>
        </a:xfrm>
        <a:prstGeom prst="roundRect">
          <a:avLst>
            <a:gd name="adj" fmla="val 10000"/>
          </a:avLst>
        </a:prstGeom>
        <a:solidFill>
          <a:srgbClr val="00B050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EB2D7B6E-87EC-4F59-BC3E-9942A29ED51A}">
      <dsp:nvSpPr>
        <dsp:cNvPr id="0" name=""/>
        <dsp:cNvSpPr/>
      </dsp:nvSpPr>
      <dsp:spPr>
        <a:xfrm>
          <a:off x="4334305" y="831875"/>
          <a:ext cx="3250729" cy="206421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00B05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2600" kern="1200"/>
            <a:t>výrobce/koproducent AVD nebo zajišťuje servisní produkci v ČR</a:t>
          </a:r>
          <a:endParaRPr lang="en-US" sz="2600" kern="1200"/>
        </a:p>
      </dsp:txBody>
      <dsp:txXfrm>
        <a:off x="4394764" y="892334"/>
        <a:ext cx="3129811" cy="1943294"/>
      </dsp:txXfrm>
    </dsp:sp>
    <dsp:sp modelId="{6A23F4EE-4675-4797-971E-F5726B4CEA4B}">
      <dsp:nvSpPr>
        <dsp:cNvPr id="0" name=""/>
        <dsp:cNvSpPr/>
      </dsp:nvSpPr>
      <dsp:spPr>
        <a:xfrm>
          <a:off x="7946226" y="488743"/>
          <a:ext cx="3250729" cy="2064212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06FD7C25-F92A-4F22-A929-BB83F6FA9793}">
      <dsp:nvSpPr>
        <dsp:cNvPr id="0" name=""/>
        <dsp:cNvSpPr/>
      </dsp:nvSpPr>
      <dsp:spPr>
        <a:xfrm>
          <a:off x="8307418" y="831875"/>
          <a:ext cx="3250729" cy="206421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2600" b="1" kern="1200"/>
            <a:t>nemůže být </a:t>
          </a:r>
          <a:r>
            <a:rPr lang="cs-CZ" sz="2600" kern="1200"/>
            <a:t>politická strana, hnutí ani veřejnoprávní subjekt</a:t>
          </a:r>
          <a:endParaRPr lang="en-US" sz="2600" kern="1200"/>
        </a:p>
      </dsp:txBody>
      <dsp:txXfrm>
        <a:off x="8367877" y="892334"/>
        <a:ext cx="3129811" cy="194329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>
            <a:extLst>
              <a:ext uri="{FF2B5EF4-FFF2-40B4-BE49-F238E27FC236}">
                <a16:creationId xmlns:a16="http://schemas.microsoft.com/office/drawing/2014/main" id="{EA95B306-BAFA-48DF-8554-7D05D2C4E72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97318A9B-5BC9-424B-B732-7ABEE9638AEE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5179484" y="0"/>
            <a:ext cx="3962400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0FB027A-8A98-43A9-BC33-922A32C2F3D3}" type="datetimeFigureOut">
              <a:rPr lang="cs-CZ" smtClean="0"/>
              <a:t>05.05.2026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7472A7AD-6E73-46A7-9619-D6AC83DDE865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651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4187BAFF-8B3A-4D92-8621-A6DE7576BD52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5179484" y="651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47F9EFF-6A00-4F68-B5D8-0B4779EDE62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13264719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5179484" y="0"/>
            <a:ext cx="3962400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2A09345-EC11-4DF9-8D39-16406F065293}" type="datetimeFigureOut">
              <a:rPr lang="cs-CZ" smtClean="0"/>
              <a:t>05.05.2026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2514600" y="857250"/>
            <a:ext cx="41148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914400" y="3300412"/>
            <a:ext cx="7315200" cy="2700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651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5179484" y="651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7F90B92-5AE7-479A-97E2-149341EC358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3324922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Úvodní snímek">
    <p:bg>
      <p:bgPr>
        <a:solidFill>
          <a:srgbClr val="1D34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Obrázek 13">
            <a:extLst>
              <a:ext uri="{FF2B5EF4-FFF2-40B4-BE49-F238E27FC236}">
                <a16:creationId xmlns:a16="http://schemas.microsoft.com/office/drawing/2014/main" id="{2989D406-8754-4E2C-A575-80114C8F00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Zástupný symbol pro text 7">
            <a:extLst>
              <a:ext uri="{FF2B5EF4-FFF2-40B4-BE49-F238E27FC236}">
                <a16:creationId xmlns:a16="http://schemas.microsoft.com/office/drawing/2014/main" id="{5D493FEA-B112-4425-B8EF-62D47207E265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04959" y="1961128"/>
            <a:ext cx="6742113" cy="627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4400" b="1" i="0" baseline="0">
                <a:solidFill>
                  <a:srgbClr val="FB5271"/>
                </a:solidFill>
                <a:latin typeface="Arial" panose="020B0604020202020204" pitchFamily="34" charset="0"/>
              </a:defRPr>
            </a:lvl1pPr>
          </a:lstStyle>
          <a:p>
            <a:r>
              <a:rPr lang="cs-CZ"/>
              <a:t>Nadpis </a:t>
            </a:r>
            <a:r>
              <a:rPr lang="cs-CZ" err="1"/>
              <a:t>powerpointové</a:t>
            </a:r>
            <a:endParaRPr lang="cs-CZ"/>
          </a:p>
        </p:txBody>
      </p:sp>
      <p:sp>
        <p:nvSpPr>
          <p:cNvPr id="7" name="Zástupný symbol pro text 9">
            <a:extLst>
              <a:ext uri="{FF2B5EF4-FFF2-40B4-BE49-F238E27FC236}">
                <a16:creationId xmlns:a16="http://schemas.microsoft.com/office/drawing/2014/main" id="{6EF1D36D-92B6-4140-9F8F-B6549DC2710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88974" y="2532875"/>
            <a:ext cx="6789738" cy="1162050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90000"/>
              </a:lnSpc>
              <a:buNone/>
              <a:defRPr sz="4400" b="1" i="0" baseline="0"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r>
              <a:rPr lang="cs-CZ"/>
              <a:t>prezentace ve třech řádcích</a:t>
            </a:r>
          </a:p>
        </p:txBody>
      </p:sp>
      <p:sp>
        <p:nvSpPr>
          <p:cNvPr id="10" name="Zástupný symbol pro text 7">
            <a:extLst>
              <a:ext uri="{FF2B5EF4-FFF2-40B4-BE49-F238E27FC236}">
                <a16:creationId xmlns:a16="http://schemas.microsoft.com/office/drawing/2014/main" id="{D4B3A96D-78A3-42EC-9469-3C0F57F44D1C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88974" y="5333745"/>
            <a:ext cx="2883368" cy="760976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600" b="1" i="0" baseline="0">
                <a:solidFill>
                  <a:srgbClr val="FF5172"/>
                </a:solidFill>
                <a:latin typeface="Arial" panose="020B0604020202020204" pitchFamily="34" charset="0"/>
              </a:defRPr>
            </a:lvl1pPr>
          </a:lstStyle>
          <a:p>
            <a:r>
              <a:rPr lang="cs-CZ"/>
              <a:t>Autor</a:t>
            </a:r>
            <a:br>
              <a:rPr lang="cs-CZ"/>
            </a:br>
            <a:endParaRPr lang="cs-CZ"/>
          </a:p>
        </p:txBody>
      </p:sp>
      <p:sp>
        <p:nvSpPr>
          <p:cNvPr id="8" name="Zástupný symbol pro text 7">
            <a:extLst>
              <a:ext uri="{FF2B5EF4-FFF2-40B4-BE49-F238E27FC236}">
                <a16:creationId xmlns:a16="http://schemas.microsoft.com/office/drawing/2014/main" id="{A94416D2-C1FF-4A1D-9896-0E03B2679FF1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282193" y="5337665"/>
            <a:ext cx="2883368" cy="760976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600" b="1" i="0" baseline="0"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r>
              <a:rPr lang="cs-CZ"/>
              <a:t>Místo</a:t>
            </a:r>
            <a:br>
              <a:rPr lang="cs-CZ"/>
            </a:br>
            <a:r>
              <a:rPr lang="cs-CZ"/>
              <a:t>Datum</a:t>
            </a:r>
            <a:br>
              <a:rPr lang="cs-CZ"/>
            </a:b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773810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9111094-511F-4164-8B16-47B4F514408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0490" y="1955968"/>
            <a:ext cx="10933309" cy="666119"/>
          </a:xfrm>
        </p:spPr>
        <p:txBody>
          <a:bodyPr/>
          <a:lstStyle>
            <a:lvl1pPr>
              <a:defRPr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cs-CZ"/>
              <a:t>Nadpis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3BF732D0-B3BD-40E0-950B-C9CCCF071C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91" y="2876689"/>
            <a:ext cx="10933309" cy="2016259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číslo snímku 6">
            <a:extLst>
              <a:ext uri="{FF2B5EF4-FFF2-40B4-BE49-F238E27FC236}">
                <a16:creationId xmlns:a16="http://schemas.microsoft.com/office/drawing/2014/main" id="{8B4B78FC-8D0B-4213-A420-6CEEFBC111C2}"/>
              </a:ext>
            </a:extLst>
          </p:cNvPr>
          <p:cNvSpPr txBox="1">
            <a:spLocks/>
          </p:cNvSpPr>
          <p:nvPr/>
        </p:nvSpPr>
        <p:spPr>
          <a:xfrm>
            <a:off x="714165" y="63207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l" defTabSz="914400" rtl="0" eaLnBrk="1" latinLnBrk="0" hangingPunct="1">
              <a:defRPr sz="2400" kern="1200">
                <a:solidFill>
                  <a:srgbClr val="1D34FD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223C887-C2D9-4063-9D02-E1F67878979A}" type="slidenum">
              <a:rPr lang="cs-CZ" sz="1400" smtClean="0"/>
              <a:pPr/>
              <a:t>‹#›</a:t>
            </a:fld>
            <a:endParaRPr lang="cs-CZ" sz="1400"/>
          </a:p>
        </p:txBody>
      </p:sp>
    </p:spTree>
    <p:extLst>
      <p:ext uri="{BB962C8B-B14F-4D97-AF65-F5344CB8AC3E}">
        <p14:creationId xmlns:p14="http://schemas.microsoft.com/office/powerpoint/2010/main" val="2160329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3">
            <a:extLst>
              <a:ext uri="{FF2B5EF4-FFF2-40B4-BE49-F238E27FC236}">
                <a16:creationId xmlns:a16="http://schemas.microsoft.com/office/drawing/2014/main" id="{8EA4231B-FD8C-4C99-9D9B-80597DB0FD6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56499" y="2749255"/>
            <a:ext cx="5089849" cy="3440407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obsah 5">
            <a:extLst>
              <a:ext uri="{FF2B5EF4-FFF2-40B4-BE49-F238E27FC236}">
                <a16:creationId xmlns:a16="http://schemas.microsoft.com/office/drawing/2014/main" id="{4250DB47-0D3B-4372-97D2-1569DC4A0C9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646348" y="2749254"/>
            <a:ext cx="5183188" cy="3440407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11" name="Nadpis 1">
            <a:extLst>
              <a:ext uri="{FF2B5EF4-FFF2-40B4-BE49-F238E27FC236}">
                <a16:creationId xmlns:a16="http://schemas.microsoft.com/office/drawing/2014/main" id="{AB82A1A7-6BCD-4031-9F64-2FFF939C3145}"/>
              </a:ext>
            </a:extLst>
          </p:cNvPr>
          <p:cNvSpPr txBox="1">
            <a:spLocks/>
          </p:cNvSpPr>
          <p:nvPr/>
        </p:nvSpPr>
        <p:spPr>
          <a:xfrm>
            <a:off x="714165" y="1946726"/>
            <a:ext cx="10933309" cy="66611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rgbClr val="1D34FD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cs-CZ"/>
              <a:t>Nadpis</a:t>
            </a:r>
          </a:p>
        </p:txBody>
      </p:sp>
      <p:sp>
        <p:nvSpPr>
          <p:cNvPr id="8" name="Zástupný symbol pro číslo snímku 6">
            <a:extLst>
              <a:ext uri="{FF2B5EF4-FFF2-40B4-BE49-F238E27FC236}">
                <a16:creationId xmlns:a16="http://schemas.microsoft.com/office/drawing/2014/main" id="{8275F84D-8AAD-4BE2-A553-49D8CAAF28AC}"/>
              </a:ext>
            </a:extLst>
          </p:cNvPr>
          <p:cNvSpPr txBox="1">
            <a:spLocks/>
          </p:cNvSpPr>
          <p:nvPr/>
        </p:nvSpPr>
        <p:spPr>
          <a:xfrm>
            <a:off x="714165" y="63207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l" defTabSz="914400" rtl="0" eaLnBrk="1" latinLnBrk="0" hangingPunct="1">
              <a:defRPr sz="2400" kern="1200">
                <a:solidFill>
                  <a:srgbClr val="1D34FD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223C887-C2D9-4063-9D02-E1F67878979A}" type="slidenum">
              <a:rPr lang="cs-CZ" sz="1400" smtClean="0"/>
              <a:pPr/>
              <a:t>‹#›</a:t>
            </a:fld>
            <a:endParaRPr lang="cs-CZ" sz="1400"/>
          </a:p>
        </p:txBody>
      </p:sp>
    </p:spTree>
    <p:extLst>
      <p:ext uri="{BB962C8B-B14F-4D97-AF65-F5344CB8AC3E}">
        <p14:creationId xmlns:p14="http://schemas.microsoft.com/office/powerpoint/2010/main" val="36685631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9111094-511F-4164-8B16-47B4F514408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0491" y="1955968"/>
            <a:ext cx="5974254" cy="666119"/>
          </a:xfrm>
        </p:spPr>
        <p:txBody>
          <a:bodyPr/>
          <a:lstStyle>
            <a:lvl1pPr>
              <a:defRPr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cs-CZ"/>
              <a:t>Nadpis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3BF732D0-B3BD-40E0-950B-C9CCCF071C76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20492" y="2876689"/>
            <a:ext cx="5974254" cy="3384832"/>
          </a:xfrm>
        </p:spPr>
        <p:txBody>
          <a:bodyPr/>
          <a:lstStyle>
            <a:lvl1pPr marL="0" indent="0" algn="just">
              <a:lnSpc>
                <a:spcPct val="150000"/>
              </a:lnSpc>
              <a:buNone/>
              <a:defRPr sz="1800"/>
            </a:lvl1pPr>
            <a:lvl2pPr>
              <a:defRPr sz="1800"/>
            </a:lvl2pPr>
            <a:lvl3pPr>
              <a:defRPr sz="1800"/>
            </a:lvl3pPr>
          </a:lstStyle>
          <a:p>
            <a:pPr lvl="0"/>
            <a:r>
              <a:rPr lang="cs-CZ" err="1"/>
              <a:t>Lorem</a:t>
            </a:r>
            <a:r>
              <a:rPr lang="cs-CZ"/>
              <a:t> </a:t>
            </a:r>
            <a:r>
              <a:rPr lang="cs-CZ" err="1"/>
              <a:t>ipsum</a:t>
            </a:r>
            <a:r>
              <a:rPr lang="cs-CZ"/>
              <a:t> </a:t>
            </a:r>
            <a:r>
              <a:rPr lang="cs-CZ" err="1"/>
              <a:t>dolor</a:t>
            </a:r>
            <a:r>
              <a:rPr lang="cs-CZ"/>
              <a:t> </a:t>
            </a:r>
            <a:r>
              <a:rPr lang="cs-CZ" err="1"/>
              <a:t>sit</a:t>
            </a:r>
            <a:r>
              <a:rPr lang="cs-CZ"/>
              <a:t> </a:t>
            </a:r>
            <a:r>
              <a:rPr lang="cs-CZ" err="1"/>
              <a:t>amet</a:t>
            </a:r>
            <a:r>
              <a:rPr lang="cs-CZ"/>
              <a:t>, </a:t>
            </a:r>
            <a:r>
              <a:rPr lang="cs-CZ" err="1"/>
              <a:t>consectetuer</a:t>
            </a:r>
            <a:r>
              <a:rPr lang="cs-CZ"/>
              <a:t> </a:t>
            </a:r>
            <a:r>
              <a:rPr lang="cs-CZ" err="1"/>
              <a:t>adipiscing</a:t>
            </a:r>
            <a:r>
              <a:rPr lang="cs-CZ"/>
              <a:t> elit. </a:t>
            </a:r>
            <a:r>
              <a:rPr lang="cs-CZ" err="1"/>
              <a:t>Maecenas</a:t>
            </a:r>
            <a:r>
              <a:rPr lang="cs-CZ"/>
              <a:t> </a:t>
            </a:r>
            <a:r>
              <a:rPr lang="cs-CZ" err="1"/>
              <a:t>porttitor</a:t>
            </a:r>
            <a:r>
              <a:rPr lang="cs-CZ"/>
              <a:t> </a:t>
            </a:r>
            <a:r>
              <a:rPr lang="cs-CZ" err="1"/>
              <a:t>congue</a:t>
            </a:r>
            <a:r>
              <a:rPr lang="cs-CZ"/>
              <a:t> </a:t>
            </a:r>
            <a:r>
              <a:rPr lang="cs-CZ" err="1"/>
              <a:t>massa</a:t>
            </a:r>
            <a:r>
              <a:rPr lang="cs-CZ"/>
              <a:t>. </a:t>
            </a:r>
            <a:r>
              <a:rPr lang="cs-CZ" err="1"/>
              <a:t>Fusce</a:t>
            </a:r>
            <a:r>
              <a:rPr lang="cs-CZ"/>
              <a:t> </a:t>
            </a:r>
            <a:r>
              <a:rPr lang="cs-CZ" err="1"/>
              <a:t>posuere</a:t>
            </a:r>
            <a:r>
              <a:rPr lang="cs-CZ"/>
              <a:t>, </a:t>
            </a:r>
            <a:r>
              <a:rPr lang="cs-CZ" err="1"/>
              <a:t>magna</a:t>
            </a:r>
            <a:r>
              <a:rPr lang="cs-CZ"/>
              <a:t> sed </a:t>
            </a:r>
            <a:r>
              <a:rPr lang="cs-CZ" err="1"/>
              <a:t>pulvinar</a:t>
            </a:r>
            <a:r>
              <a:rPr lang="cs-CZ"/>
              <a:t> </a:t>
            </a:r>
            <a:r>
              <a:rPr lang="cs-CZ" err="1"/>
              <a:t>ultricies</a:t>
            </a:r>
            <a:r>
              <a:rPr lang="cs-CZ"/>
              <a:t>, </a:t>
            </a:r>
            <a:r>
              <a:rPr lang="cs-CZ" err="1"/>
              <a:t>purus</a:t>
            </a:r>
            <a:r>
              <a:rPr lang="cs-CZ"/>
              <a:t> </a:t>
            </a:r>
            <a:r>
              <a:rPr lang="cs-CZ" err="1"/>
              <a:t>lectus</a:t>
            </a:r>
            <a:r>
              <a:rPr lang="cs-CZ"/>
              <a:t> </a:t>
            </a:r>
            <a:r>
              <a:rPr lang="cs-CZ" err="1"/>
              <a:t>malesuadalibero</a:t>
            </a:r>
            <a:r>
              <a:rPr lang="cs-CZ"/>
              <a:t>, </a:t>
            </a:r>
            <a:r>
              <a:rPr lang="cs-CZ" err="1"/>
              <a:t>sit</a:t>
            </a:r>
            <a:r>
              <a:rPr lang="cs-CZ"/>
              <a:t> </a:t>
            </a:r>
            <a:r>
              <a:rPr lang="cs-CZ" err="1"/>
              <a:t>amet</a:t>
            </a:r>
            <a:r>
              <a:rPr lang="cs-CZ"/>
              <a:t> </a:t>
            </a:r>
            <a:r>
              <a:rPr lang="cs-CZ" err="1"/>
              <a:t>commodo</a:t>
            </a:r>
            <a:r>
              <a:rPr lang="cs-CZ"/>
              <a:t> </a:t>
            </a:r>
            <a:r>
              <a:rPr lang="cs-CZ" err="1"/>
              <a:t>magna</a:t>
            </a:r>
            <a:r>
              <a:rPr lang="cs-CZ"/>
              <a:t> </a:t>
            </a:r>
            <a:r>
              <a:rPr lang="cs-CZ" err="1"/>
              <a:t>Lorem</a:t>
            </a:r>
            <a:r>
              <a:rPr lang="cs-CZ"/>
              <a:t> </a:t>
            </a:r>
            <a:r>
              <a:rPr lang="cs-CZ" err="1"/>
              <a:t>ipsum</a:t>
            </a:r>
            <a:r>
              <a:rPr lang="cs-CZ"/>
              <a:t> </a:t>
            </a:r>
            <a:r>
              <a:rPr lang="cs-CZ" err="1"/>
              <a:t>dolor</a:t>
            </a:r>
            <a:r>
              <a:rPr lang="cs-CZ"/>
              <a:t> </a:t>
            </a:r>
            <a:r>
              <a:rPr lang="cs-CZ" err="1"/>
              <a:t>sit</a:t>
            </a:r>
            <a:r>
              <a:rPr lang="cs-CZ"/>
              <a:t> </a:t>
            </a:r>
            <a:r>
              <a:rPr lang="cs-CZ" err="1"/>
              <a:t>amet</a:t>
            </a:r>
            <a:r>
              <a:rPr lang="cs-CZ"/>
              <a:t>, </a:t>
            </a:r>
            <a:r>
              <a:rPr lang="cs-CZ" err="1"/>
              <a:t>consectetuer</a:t>
            </a:r>
            <a:r>
              <a:rPr lang="cs-CZ"/>
              <a:t> </a:t>
            </a:r>
            <a:r>
              <a:rPr lang="cs-CZ" err="1"/>
              <a:t>adipiscing</a:t>
            </a:r>
            <a:r>
              <a:rPr lang="cs-CZ"/>
              <a:t> elit. </a:t>
            </a:r>
            <a:r>
              <a:rPr lang="cs-CZ" err="1"/>
              <a:t>Maecenas</a:t>
            </a:r>
            <a:r>
              <a:rPr lang="cs-CZ"/>
              <a:t> </a:t>
            </a:r>
            <a:r>
              <a:rPr lang="cs-CZ" err="1"/>
              <a:t>porttitor</a:t>
            </a:r>
            <a:r>
              <a:rPr lang="cs-CZ"/>
              <a:t> </a:t>
            </a:r>
            <a:r>
              <a:rPr lang="cs-CZ" err="1"/>
              <a:t>congue</a:t>
            </a:r>
            <a:r>
              <a:rPr lang="cs-CZ"/>
              <a:t> </a:t>
            </a:r>
            <a:r>
              <a:rPr lang="cs-CZ" err="1"/>
              <a:t>massa</a:t>
            </a:r>
            <a:r>
              <a:rPr lang="cs-CZ"/>
              <a:t>. </a:t>
            </a:r>
            <a:r>
              <a:rPr lang="cs-CZ" err="1"/>
              <a:t>Fusce</a:t>
            </a:r>
            <a:r>
              <a:rPr lang="cs-CZ"/>
              <a:t> </a:t>
            </a:r>
            <a:r>
              <a:rPr lang="cs-CZ" err="1"/>
              <a:t>posuere</a:t>
            </a:r>
            <a:r>
              <a:rPr lang="cs-CZ"/>
              <a:t>, </a:t>
            </a:r>
            <a:r>
              <a:rPr lang="cs-CZ" err="1"/>
              <a:t>magna</a:t>
            </a:r>
            <a:r>
              <a:rPr lang="cs-CZ"/>
              <a:t> sed </a:t>
            </a:r>
            <a:r>
              <a:rPr lang="cs-CZ" err="1"/>
              <a:t>pulvinar</a:t>
            </a:r>
            <a:r>
              <a:rPr lang="cs-CZ"/>
              <a:t> </a:t>
            </a:r>
            <a:r>
              <a:rPr lang="cs-CZ" err="1"/>
              <a:t>ultricies</a:t>
            </a:r>
            <a:r>
              <a:rPr lang="cs-CZ"/>
              <a:t>, </a:t>
            </a:r>
            <a:r>
              <a:rPr lang="cs-CZ" err="1"/>
              <a:t>purus</a:t>
            </a:r>
            <a:r>
              <a:rPr lang="cs-CZ"/>
              <a:t> </a:t>
            </a:r>
            <a:r>
              <a:rPr lang="cs-CZ" err="1"/>
              <a:t>lectus</a:t>
            </a:r>
            <a:r>
              <a:rPr lang="cs-CZ"/>
              <a:t> </a:t>
            </a:r>
            <a:r>
              <a:rPr lang="cs-CZ" err="1"/>
              <a:t>malesuadalibero</a:t>
            </a:r>
            <a:r>
              <a:rPr lang="cs-CZ"/>
              <a:t>, </a:t>
            </a:r>
            <a:r>
              <a:rPr lang="cs-CZ" err="1"/>
              <a:t>sit</a:t>
            </a:r>
            <a:r>
              <a:rPr lang="cs-CZ"/>
              <a:t> </a:t>
            </a:r>
            <a:r>
              <a:rPr lang="cs-CZ" err="1"/>
              <a:t>amet</a:t>
            </a:r>
            <a:r>
              <a:rPr lang="cs-CZ"/>
              <a:t> </a:t>
            </a:r>
            <a:r>
              <a:rPr lang="cs-CZ" err="1"/>
              <a:t>commodo</a:t>
            </a:r>
            <a:endParaRPr lang="cs-CZ"/>
          </a:p>
          <a:p>
            <a:pPr lvl="0"/>
            <a:endParaRPr lang="cs-CZ"/>
          </a:p>
        </p:txBody>
      </p:sp>
      <p:sp>
        <p:nvSpPr>
          <p:cNvPr id="5" name="Zástupný symbol obrázku 3">
            <a:extLst>
              <a:ext uri="{FF2B5EF4-FFF2-40B4-BE49-F238E27FC236}">
                <a16:creationId xmlns:a16="http://schemas.microsoft.com/office/drawing/2014/main" id="{A64A225F-72C4-45E6-9EBB-24AAAD03649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987194" y="1276350"/>
            <a:ext cx="5204806" cy="5581651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anchor="ctr" anchorCtr="0"/>
          <a:lstStyle>
            <a:lvl1pPr marL="0" indent="0" algn="ctr">
              <a:buNone/>
              <a:defRPr baseline="0">
                <a:solidFill>
                  <a:srgbClr val="1D34FE"/>
                </a:solidFill>
              </a:defRPr>
            </a:lvl1pPr>
          </a:lstStyle>
          <a:p>
            <a:r>
              <a:rPr lang="cs-CZ"/>
              <a:t>Kliknutím na ikonu přidáte obrázek.</a:t>
            </a:r>
          </a:p>
        </p:txBody>
      </p:sp>
      <p:sp>
        <p:nvSpPr>
          <p:cNvPr id="6" name="Zástupný symbol pro text 5">
            <a:extLst>
              <a:ext uri="{FF2B5EF4-FFF2-40B4-BE49-F238E27FC236}">
                <a16:creationId xmlns:a16="http://schemas.microsoft.com/office/drawing/2014/main" id="{1805DDFA-3AC0-4605-BF6A-4BD442F0B2F1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707814" y="3154836"/>
            <a:ext cx="1671637" cy="1051404"/>
          </a:xfrm>
        </p:spPr>
        <p:txBody>
          <a:bodyPr/>
          <a:lstStyle>
            <a:lvl1pPr marL="0" indent="0">
              <a:buNone/>
              <a:defRPr sz="1800" b="1">
                <a:solidFill>
                  <a:srgbClr val="FB5271"/>
                </a:solidFill>
              </a:defRPr>
            </a:lvl1pPr>
          </a:lstStyle>
          <a:p>
            <a:pPr lvl="0"/>
            <a:r>
              <a:rPr lang="it-IT"/>
              <a:t>quunti voluptatia vel iur, samest</a:t>
            </a:r>
          </a:p>
          <a:p>
            <a:pPr lvl="0"/>
            <a:endParaRPr lang="cs-CZ"/>
          </a:p>
        </p:txBody>
      </p:sp>
      <p:sp>
        <p:nvSpPr>
          <p:cNvPr id="8" name="Zástupný symbol pro číslo snímku 6">
            <a:extLst>
              <a:ext uri="{FF2B5EF4-FFF2-40B4-BE49-F238E27FC236}">
                <a16:creationId xmlns:a16="http://schemas.microsoft.com/office/drawing/2014/main" id="{226BAD10-F4BD-4631-A6A2-FB55EB66A0D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4165" y="63207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rgbClr val="1D34F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B67810B8-3D20-47E2-A090-97B37FE6A62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434116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9111094-511F-4164-8B16-47B4F514408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0491" y="1955968"/>
            <a:ext cx="5974254" cy="666119"/>
          </a:xfrm>
        </p:spPr>
        <p:txBody>
          <a:bodyPr/>
          <a:lstStyle>
            <a:lvl1pPr>
              <a:defRPr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cs-CZ"/>
              <a:t>Nadpis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3BF732D0-B3BD-40E0-950B-C9CCCF071C76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20490" y="2622088"/>
            <a:ext cx="5974253" cy="3602866"/>
          </a:xfrm>
        </p:spPr>
        <p:txBody>
          <a:bodyPr numCol="2" spcCol="432000">
            <a:normAutofit/>
          </a:bodyPr>
          <a:lstStyle>
            <a:lvl1pPr marL="0" indent="0" algn="just">
              <a:lnSpc>
                <a:spcPct val="150000"/>
              </a:lnSpc>
              <a:buNone/>
              <a:defRPr sz="1800"/>
            </a:lvl1pPr>
            <a:lvl2pPr>
              <a:defRPr sz="1800"/>
            </a:lvl2pPr>
            <a:lvl3pPr>
              <a:defRPr sz="1800"/>
            </a:lvl3pPr>
          </a:lstStyle>
          <a:p>
            <a:pPr lvl="0"/>
            <a:r>
              <a:rPr lang="cs-CZ" err="1"/>
              <a:t>Lorem</a:t>
            </a:r>
            <a:r>
              <a:rPr lang="cs-CZ"/>
              <a:t> </a:t>
            </a:r>
            <a:r>
              <a:rPr lang="cs-CZ" err="1"/>
              <a:t>ipsum</a:t>
            </a:r>
            <a:r>
              <a:rPr lang="cs-CZ"/>
              <a:t> </a:t>
            </a:r>
            <a:r>
              <a:rPr lang="cs-CZ" err="1"/>
              <a:t>dolor</a:t>
            </a:r>
            <a:r>
              <a:rPr lang="cs-CZ"/>
              <a:t> </a:t>
            </a:r>
            <a:r>
              <a:rPr lang="cs-CZ" err="1"/>
              <a:t>sit</a:t>
            </a:r>
            <a:r>
              <a:rPr lang="cs-CZ"/>
              <a:t> </a:t>
            </a:r>
            <a:r>
              <a:rPr lang="cs-CZ" err="1"/>
              <a:t>amet</a:t>
            </a:r>
            <a:r>
              <a:rPr lang="cs-CZ"/>
              <a:t>, </a:t>
            </a:r>
            <a:r>
              <a:rPr lang="cs-CZ" err="1"/>
              <a:t>consectetuer</a:t>
            </a:r>
            <a:r>
              <a:rPr lang="cs-CZ"/>
              <a:t> </a:t>
            </a:r>
            <a:r>
              <a:rPr lang="cs-CZ" err="1"/>
              <a:t>adipiscing</a:t>
            </a:r>
            <a:r>
              <a:rPr lang="cs-CZ"/>
              <a:t> elit. </a:t>
            </a:r>
            <a:r>
              <a:rPr lang="cs-CZ" err="1"/>
              <a:t>Maecenas</a:t>
            </a:r>
            <a:r>
              <a:rPr lang="cs-CZ"/>
              <a:t> </a:t>
            </a:r>
            <a:r>
              <a:rPr lang="cs-CZ" err="1"/>
              <a:t>porttitor</a:t>
            </a:r>
            <a:r>
              <a:rPr lang="cs-CZ"/>
              <a:t> </a:t>
            </a:r>
            <a:r>
              <a:rPr lang="cs-CZ" err="1"/>
              <a:t>congue</a:t>
            </a:r>
            <a:r>
              <a:rPr lang="cs-CZ"/>
              <a:t> </a:t>
            </a:r>
            <a:r>
              <a:rPr lang="cs-CZ" err="1"/>
              <a:t>massa</a:t>
            </a:r>
            <a:r>
              <a:rPr lang="cs-CZ"/>
              <a:t>. </a:t>
            </a:r>
            <a:r>
              <a:rPr lang="cs-CZ" err="1"/>
              <a:t>Fusce</a:t>
            </a:r>
            <a:r>
              <a:rPr lang="cs-CZ"/>
              <a:t> </a:t>
            </a:r>
            <a:r>
              <a:rPr lang="cs-CZ" err="1"/>
              <a:t>posuere</a:t>
            </a:r>
            <a:r>
              <a:rPr lang="cs-CZ"/>
              <a:t>, </a:t>
            </a:r>
            <a:r>
              <a:rPr lang="cs-CZ" err="1"/>
              <a:t>magna</a:t>
            </a:r>
            <a:r>
              <a:rPr lang="cs-CZ"/>
              <a:t> sed </a:t>
            </a:r>
            <a:r>
              <a:rPr lang="cs-CZ" err="1"/>
              <a:t>pulvinar</a:t>
            </a:r>
            <a:r>
              <a:rPr lang="cs-CZ"/>
              <a:t> </a:t>
            </a:r>
            <a:r>
              <a:rPr lang="cs-CZ" err="1"/>
              <a:t>ultricies</a:t>
            </a:r>
            <a:r>
              <a:rPr lang="cs-CZ"/>
              <a:t>, </a:t>
            </a:r>
            <a:r>
              <a:rPr lang="cs-CZ" err="1"/>
              <a:t>purus</a:t>
            </a:r>
            <a:r>
              <a:rPr lang="cs-CZ"/>
              <a:t> </a:t>
            </a:r>
            <a:r>
              <a:rPr lang="cs-CZ" err="1"/>
              <a:t>lectus</a:t>
            </a:r>
            <a:r>
              <a:rPr lang="cs-CZ"/>
              <a:t> </a:t>
            </a:r>
            <a:r>
              <a:rPr lang="cs-CZ" err="1"/>
              <a:t>malesuadalibero</a:t>
            </a:r>
            <a:r>
              <a:rPr lang="cs-CZ"/>
              <a:t>, </a:t>
            </a:r>
            <a:r>
              <a:rPr lang="cs-CZ" err="1"/>
              <a:t>sit</a:t>
            </a:r>
            <a:r>
              <a:rPr lang="cs-CZ"/>
              <a:t>  </a:t>
            </a:r>
            <a:r>
              <a:rPr lang="cs-CZ" err="1"/>
              <a:t>consectetuer</a:t>
            </a:r>
            <a:r>
              <a:rPr lang="cs-CZ"/>
              <a:t> </a:t>
            </a:r>
            <a:r>
              <a:rPr lang="cs-CZ" err="1"/>
              <a:t>adipiscing</a:t>
            </a:r>
            <a:r>
              <a:rPr lang="cs-CZ"/>
              <a:t> elit. </a:t>
            </a:r>
            <a:r>
              <a:rPr lang="cs-CZ" err="1"/>
              <a:t>Maecenas</a:t>
            </a:r>
            <a:r>
              <a:rPr lang="cs-CZ"/>
              <a:t> </a:t>
            </a:r>
            <a:r>
              <a:rPr lang="cs-CZ" err="1"/>
              <a:t>porttitor</a:t>
            </a:r>
            <a:r>
              <a:rPr lang="cs-CZ"/>
              <a:t> </a:t>
            </a:r>
            <a:r>
              <a:rPr lang="cs-CZ" err="1"/>
              <a:t>congue</a:t>
            </a:r>
            <a:r>
              <a:rPr lang="cs-CZ"/>
              <a:t> </a:t>
            </a:r>
            <a:r>
              <a:rPr lang="cs-CZ" err="1"/>
              <a:t>massa</a:t>
            </a:r>
            <a:r>
              <a:rPr lang="cs-CZ"/>
              <a:t>. </a:t>
            </a:r>
            <a:r>
              <a:rPr lang="cs-CZ" err="1"/>
              <a:t>Fusce</a:t>
            </a:r>
            <a:r>
              <a:rPr lang="cs-CZ"/>
              <a:t> </a:t>
            </a:r>
            <a:r>
              <a:rPr lang="cs-CZ" err="1"/>
              <a:t>posuere</a:t>
            </a:r>
            <a:r>
              <a:rPr lang="cs-CZ"/>
              <a:t>, </a:t>
            </a:r>
            <a:r>
              <a:rPr lang="cs-CZ" err="1"/>
              <a:t>magna</a:t>
            </a:r>
            <a:r>
              <a:rPr lang="cs-CZ"/>
              <a:t> sed </a:t>
            </a:r>
            <a:r>
              <a:rPr lang="cs-CZ" err="1"/>
              <a:t>pulvinar</a:t>
            </a:r>
            <a:r>
              <a:rPr lang="cs-CZ"/>
              <a:t> </a:t>
            </a:r>
            <a:r>
              <a:rPr lang="cs-CZ" err="1"/>
              <a:t>ultricies</a:t>
            </a:r>
            <a:r>
              <a:rPr lang="cs-CZ"/>
              <a:t>, </a:t>
            </a:r>
            <a:r>
              <a:rPr lang="cs-CZ" err="1"/>
              <a:t>purus</a:t>
            </a:r>
            <a:r>
              <a:rPr lang="cs-CZ"/>
              <a:t> </a:t>
            </a:r>
            <a:r>
              <a:rPr lang="cs-CZ" err="1"/>
              <a:t>lectus</a:t>
            </a:r>
            <a:r>
              <a:rPr lang="cs-CZ"/>
              <a:t>.</a:t>
            </a:r>
          </a:p>
          <a:p>
            <a:pPr lvl="0"/>
            <a:endParaRPr lang="cs-CZ"/>
          </a:p>
        </p:txBody>
      </p:sp>
      <p:sp>
        <p:nvSpPr>
          <p:cNvPr id="5" name="Zástupný symbol obrázku 3">
            <a:extLst>
              <a:ext uri="{FF2B5EF4-FFF2-40B4-BE49-F238E27FC236}">
                <a16:creationId xmlns:a16="http://schemas.microsoft.com/office/drawing/2014/main" id="{A64A225F-72C4-45E6-9EBB-24AAAD03649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987194" y="1276350"/>
            <a:ext cx="5204806" cy="5581651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anchor="ctr" anchorCtr="0"/>
          <a:lstStyle>
            <a:lvl1pPr marL="0" indent="0" algn="ctr">
              <a:buNone/>
              <a:defRPr baseline="0">
                <a:solidFill>
                  <a:srgbClr val="1D34FE"/>
                </a:solidFill>
              </a:defRPr>
            </a:lvl1pPr>
          </a:lstStyle>
          <a:p>
            <a:r>
              <a:rPr lang="cs-CZ"/>
              <a:t>Kliknutím na ikonu přidáte obrázek.</a:t>
            </a:r>
          </a:p>
        </p:txBody>
      </p:sp>
      <p:sp>
        <p:nvSpPr>
          <p:cNvPr id="6" name="Zástupný symbol pro text 5">
            <a:extLst>
              <a:ext uri="{FF2B5EF4-FFF2-40B4-BE49-F238E27FC236}">
                <a16:creationId xmlns:a16="http://schemas.microsoft.com/office/drawing/2014/main" id="{1805DDFA-3AC0-4605-BF6A-4BD442F0B2F1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707814" y="3154836"/>
            <a:ext cx="1671637" cy="1199115"/>
          </a:xfrm>
        </p:spPr>
        <p:txBody>
          <a:bodyPr/>
          <a:lstStyle>
            <a:lvl1pPr marL="0" indent="0">
              <a:buNone/>
              <a:defRPr sz="1800" b="1">
                <a:solidFill>
                  <a:srgbClr val="FB5271"/>
                </a:solidFill>
              </a:defRPr>
            </a:lvl1pPr>
          </a:lstStyle>
          <a:p>
            <a:pPr lvl="0"/>
            <a:r>
              <a:rPr lang="it-IT"/>
              <a:t>quunti voluptatia vel iur, samest</a:t>
            </a:r>
          </a:p>
          <a:p>
            <a:pPr lvl="0"/>
            <a:endParaRPr lang="cs-CZ"/>
          </a:p>
        </p:txBody>
      </p:sp>
      <p:sp>
        <p:nvSpPr>
          <p:cNvPr id="8" name="Zástupný symbol pro číslo snímku 6">
            <a:extLst>
              <a:ext uri="{FF2B5EF4-FFF2-40B4-BE49-F238E27FC236}">
                <a16:creationId xmlns:a16="http://schemas.microsoft.com/office/drawing/2014/main" id="{B662301A-4E30-446D-A484-5A00E132DDF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4165" y="63207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rgbClr val="1D34F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B67810B8-3D20-47E2-A090-97B37FE6A62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774561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9111094-511F-4164-8B16-47B4F514408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0491" y="1955968"/>
            <a:ext cx="5974254" cy="666119"/>
          </a:xfrm>
        </p:spPr>
        <p:txBody>
          <a:bodyPr/>
          <a:lstStyle>
            <a:lvl1pPr>
              <a:defRPr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cs-CZ"/>
              <a:t>Nadpis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3BF732D0-B3BD-40E0-950B-C9CCCF071C76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20492" y="2876689"/>
            <a:ext cx="11558148" cy="3384832"/>
          </a:xfrm>
        </p:spPr>
        <p:txBody>
          <a:bodyPr/>
          <a:lstStyle>
            <a:lvl1pPr marL="0" indent="0" algn="just">
              <a:lnSpc>
                <a:spcPct val="150000"/>
              </a:lnSpc>
              <a:buNone/>
              <a:defRPr sz="1800"/>
            </a:lvl1pPr>
            <a:lvl2pPr>
              <a:defRPr sz="1800"/>
            </a:lvl2pPr>
            <a:lvl3pPr>
              <a:defRPr sz="1800"/>
            </a:lvl3pPr>
          </a:lstStyle>
          <a:p>
            <a:pPr lvl="0"/>
            <a:r>
              <a:rPr lang="cs-CZ" err="1"/>
              <a:t>Lorem</a:t>
            </a:r>
            <a:r>
              <a:rPr lang="cs-CZ"/>
              <a:t> </a:t>
            </a:r>
            <a:r>
              <a:rPr lang="cs-CZ" err="1"/>
              <a:t>ipsum</a:t>
            </a:r>
            <a:r>
              <a:rPr lang="cs-CZ"/>
              <a:t> </a:t>
            </a:r>
            <a:r>
              <a:rPr lang="cs-CZ" err="1"/>
              <a:t>dolor</a:t>
            </a:r>
            <a:r>
              <a:rPr lang="cs-CZ"/>
              <a:t> </a:t>
            </a:r>
            <a:r>
              <a:rPr lang="cs-CZ" err="1"/>
              <a:t>sit</a:t>
            </a:r>
            <a:r>
              <a:rPr lang="cs-CZ"/>
              <a:t> </a:t>
            </a:r>
            <a:r>
              <a:rPr lang="cs-CZ" err="1"/>
              <a:t>amet</a:t>
            </a:r>
            <a:r>
              <a:rPr lang="cs-CZ"/>
              <a:t>, </a:t>
            </a:r>
            <a:r>
              <a:rPr lang="cs-CZ" err="1"/>
              <a:t>consectetuer</a:t>
            </a:r>
            <a:r>
              <a:rPr lang="cs-CZ"/>
              <a:t> </a:t>
            </a:r>
            <a:r>
              <a:rPr lang="cs-CZ" err="1"/>
              <a:t>adipiscing</a:t>
            </a:r>
            <a:r>
              <a:rPr lang="cs-CZ"/>
              <a:t> elit. </a:t>
            </a:r>
            <a:r>
              <a:rPr lang="cs-CZ" err="1"/>
              <a:t>Maecenas</a:t>
            </a:r>
            <a:r>
              <a:rPr lang="cs-CZ"/>
              <a:t> </a:t>
            </a:r>
            <a:r>
              <a:rPr lang="cs-CZ" err="1"/>
              <a:t>porttitor</a:t>
            </a:r>
            <a:r>
              <a:rPr lang="cs-CZ"/>
              <a:t> </a:t>
            </a:r>
            <a:r>
              <a:rPr lang="cs-CZ" err="1"/>
              <a:t>congue</a:t>
            </a:r>
            <a:r>
              <a:rPr lang="cs-CZ"/>
              <a:t> </a:t>
            </a:r>
            <a:r>
              <a:rPr lang="cs-CZ" err="1"/>
              <a:t>massa</a:t>
            </a:r>
            <a:r>
              <a:rPr lang="cs-CZ"/>
              <a:t>. </a:t>
            </a:r>
            <a:r>
              <a:rPr lang="cs-CZ" err="1"/>
              <a:t>Fusce</a:t>
            </a:r>
            <a:r>
              <a:rPr lang="cs-CZ"/>
              <a:t> </a:t>
            </a:r>
            <a:r>
              <a:rPr lang="cs-CZ" err="1"/>
              <a:t>posuere</a:t>
            </a:r>
            <a:r>
              <a:rPr lang="cs-CZ"/>
              <a:t>, </a:t>
            </a:r>
            <a:r>
              <a:rPr lang="cs-CZ" err="1"/>
              <a:t>magna</a:t>
            </a:r>
            <a:r>
              <a:rPr lang="cs-CZ"/>
              <a:t> sed </a:t>
            </a:r>
            <a:r>
              <a:rPr lang="cs-CZ" err="1"/>
              <a:t>pulvinar</a:t>
            </a:r>
            <a:r>
              <a:rPr lang="cs-CZ"/>
              <a:t> </a:t>
            </a:r>
            <a:r>
              <a:rPr lang="cs-CZ" err="1"/>
              <a:t>ultricies</a:t>
            </a:r>
            <a:r>
              <a:rPr lang="cs-CZ"/>
              <a:t>, </a:t>
            </a:r>
            <a:r>
              <a:rPr lang="cs-CZ" err="1"/>
              <a:t>purus</a:t>
            </a:r>
            <a:r>
              <a:rPr lang="cs-CZ"/>
              <a:t> </a:t>
            </a:r>
            <a:r>
              <a:rPr lang="cs-CZ" err="1"/>
              <a:t>lectus</a:t>
            </a:r>
            <a:r>
              <a:rPr lang="cs-CZ"/>
              <a:t> </a:t>
            </a:r>
            <a:r>
              <a:rPr lang="cs-CZ" err="1"/>
              <a:t>malesuadalibero</a:t>
            </a:r>
            <a:r>
              <a:rPr lang="cs-CZ"/>
              <a:t>, </a:t>
            </a:r>
            <a:r>
              <a:rPr lang="cs-CZ" err="1"/>
              <a:t>sit</a:t>
            </a:r>
            <a:r>
              <a:rPr lang="cs-CZ"/>
              <a:t> </a:t>
            </a:r>
            <a:r>
              <a:rPr lang="cs-CZ" err="1"/>
              <a:t>amet</a:t>
            </a:r>
            <a:r>
              <a:rPr lang="cs-CZ"/>
              <a:t> </a:t>
            </a:r>
            <a:r>
              <a:rPr lang="cs-CZ" err="1"/>
              <a:t>commodo</a:t>
            </a:r>
            <a:r>
              <a:rPr lang="cs-CZ"/>
              <a:t> </a:t>
            </a:r>
            <a:r>
              <a:rPr lang="cs-CZ" err="1"/>
              <a:t>magna</a:t>
            </a:r>
            <a:r>
              <a:rPr lang="cs-CZ"/>
              <a:t> </a:t>
            </a:r>
            <a:r>
              <a:rPr lang="cs-CZ" err="1"/>
              <a:t>Lorem</a:t>
            </a:r>
            <a:r>
              <a:rPr lang="cs-CZ"/>
              <a:t> </a:t>
            </a:r>
            <a:r>
              <a:rPr lang="cs-CZ" err="1"/>
              <a:t>ipsum</a:t>
            </a:r>
            <a:r>
              <a:rPr lang="cs-CZ"/>
              <a:t> </a:t>
            </a:r>
            <a:r>
              <a:rPr lang="cs-CZ" err="1"/>
              <a:t>dolor</a:t>
            </a:r>
            <a:r>
              <a:rPr lang="cs-CZ"/>
              <a:t> </a:t>
            </a:r>
            <a:r>
              <a:rPr lang="cs-CZ" err="1"/>
              <a:t>sit</a:t>
            </a:r>
            <a:r>
              <a:rPr lang="cs-CZ"/>
              <a:t> </a:t>
            </a:r>
            <a:r>
              <a:rPr lang="cs-CZ" err="1"/>
              <a:t>amet</a:t>
            </a:r>
            <a:r>
              <a:rPr lang="cs-CZ"/>
              <a:t>, </a:t>
            </a:r>
            <a:r>
              <a:rPr lang="cs-CZ" err="1"/>
              <a:t>consectetuer</a:t>
            </a:r>
            <a:r>
              <a:rPr lang="cs-CZ"/>
              <a:t> </a:t>
            </a:r>
            <a:r>
              <a:rPr lang="cs-CZ" err="1"/>
              <a:t>adipiscing</a:t>
            </a:r>
            <a:r>
              <a:rPr lang="cs-CZ"/>
              <a:t> elit. </a:t>
            </a:r>
            <a:r>
              <a:rPr lang="cs-CZ" err="1"/>
              <a:t>Maecenas</a:t>
            </a:r>
            <a:r>
              <a:rPr lang="cs-CZ"/>
              <a:t> </a:t>
            </a:r>
            <a:r>
              <a:rPr lang="cs-CZ" err="1"/>
              <a:t>porttitor</a:t>
            </a:r>
            <a:r>
              <a:rPr lang="cs-CZ"/>
              <a:t> </a:t>
            </a:r>
            <a:r>
              <a:rPr lang="cs-CZ" err="1"/>
              <a:t>congue</a:t>
            </a:r>
            <a:r>
              <a:rPr lang="cs-CZ"/>
              <a:t> </a:t>
            </a:r>
            <a:r>
              <a:rPr lang="cs-CZ" err="1"/>
              <a:t>massa</a:t>
            </a:r>
            <a:r>
              <a:rPr lang="cs-CZ"/>
              <a:t>. </a:t>
            </a:r>
            <a:r>
              <a:rPr lang="cs-CZ" err="1"/>
              <a:t>Fusce</a:t>
            </a:r>
            <a:r>
              <a:rPr lang="cs-CZ"/>
              <a:t> </a:t>
            </a:r>
            <a:r>
              <a:rPr lang="cs-CZ" err="1"/>
              <a:t>posuere</a:t>
            </a:r>
            <a:r>
              <a:rPr lang="cs-CZ"/>
              <a:t>, </a:t>
            </a:r>
            <a:r>
              <a:rPr lang="cs-CZ" err="1"/>
              <a:t>magna</a:t>
            </a:r>
            <a:r>
              <a:rPr lang="cs-CZ"/>
              <a:t> sed </a:t>
            </a:r>
            <a:r>
              <a:rPr lang="cs-CZ" err="1"/>
              <a:t>pulvinar</a:t>
            </a:r>
            <a:r>
              <a:rPr lang="cs-CZ"/>
              <a:t> </a:t>
            </a:r>
            <a:r>
              <a:rPr lang="cs-CZ" err="1"/>
              <a:t>ultricies</a:t>
            </a:r>
            <a:r>
              <a:rPr lang="cs-CZ"/>
              <a:t>, </a:t>
            </a:r>
            <a:r>
              <a:rPr lang="cs-CZ" err="1"/>
              <a:t>purus</a:t>
            </a:r>
            <a:r>
              <a:rPr lang="cs-CZ"/>
              <a:t> </a:t>
            </a:r>
            <a:r>
              <a:rPr lang="cs-CZ" err="1"/>
              <a:t>lectus</a:t>
            </a:r>
            <a:r>
              <a:rPr lang="cs-CZ"/>
              <a:t> </a:t>
            </a:r>
            <a:r>
              <a:rPr lang="cs-CZ" err="1"/>
              <a:t>malesuadalibero</a:t>
            </a:r>
            <a:r>
              <a:rPr lang="cs-CZ"/>
              <a:t>, </a:t>
            </a:r>
            <a:r>
              <a:rPr lang="cs-CZ" err="1"/>
              <a:t>sit</a:t>
            </a:r>
            <a:r>
              <a:rPr lang="cs-CZ"/>
              <a:t> </a:t>
            </a:r>
            <a:r>
              <a:rPr lang="cs-CZ" err="1"/>
              <a:t>amet</a:t>
            </a:r>
            <a:r>
              <a:rPr lang="cs-CZ"/>
              <a:t> </a:t>
            </a:r>
            <a:r>
              <a:rPr lang="cs-CZ" err="1"/>
              <a:t>commodo</a:t>
            </a:r>
            <a:endParaRPr lang="cs-CZ"/>
          </a:p>
          <a:p>
            <a:pPr lvl="0"/>
            <a:endParaRPr lang="cs-CZ"/>
          </a:p>
        </p:txBody>
      </p:sp>
      <p:sp>
        <p:nvSpPr>
          <p:cNvPr id="5" name="Zástupný symbol pro číslo snímku 6">
            <a:extLst>
              <a:ext uri="{FF2B5EF4-FFF2-40B4-BE49-F238E27FC236}">
                <a16:creationId xmlns:a16="http://schemas.microsoft.com/office/drawing/2014/main" id="{4B1D701B-96E8-4040-B48E-D21E34B2678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4165" y="63207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rgbClr val="1D34F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B67810B8-3D20-47E2-A090-97B37FE6A62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648768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9111094-511F-4164-8B16-47B4F514408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0491" y="1955968"/>
            <a:ext cx="5974254" cy="666119"/>
          </a:xfrm>
        </p:spPr>
        <p:txBody>
          <a:bodyPr/>
          <a:lstStyle>
            <a:lvl1pPr>
              <a:defRPr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cs-CZ"/>
              <a:t>Nadpis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3BF732D0-B3BD-40E0-950B-C9CCCF071C76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20492" y="2876689"/>
            <a:ext cx="11558148" cy="3179453"/>
          </a:xfrm>
        </p:spPr>
        <p:txBody>
          <a:bodyPr numCol="2" spcCol="432000"/>
          <a:lstStyle>
            <a:lvl1pPr marL="0" marR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800"/>
            </a:lvl1pPr>
            <a:lvl2pPr>
              <a:defRPr sz="1800"/>
            </a:lvl2pPr>
            <a:lvl3pPr>
              <a:defRPr sz="1800"/>
            </a:lvl3pPr>
          </a:lstStyle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/>
              <a:t>Text dva sloupce 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/>
              <a:t>Text dva sloupce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/>
              <a:t>Text dva sloupce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/>
              <a:t>Text dva sloupce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/>
              <a:t>Text dva sloupce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/>
              <a:t>Text dva sloupce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/>
              <a:t>Text dva sloupce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/>
              <a:t>Text dva sloupce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/>
              <a:t>Text dva sloupce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/>
              <a:t>Text dva sloupce</a:t>
            </a:r>
          </a:p>
          <a:p>
            <a:pPr lvl="0"/>
            <a:endParaRPr lang="cs-CZ"/>
          </a:p>
          <a:p>
            <a:pPr lvl="0"/>
            <a:endParaRPr lang="cs-CZ"/>
          </a:p>
        </p:txBody>
      </p:sp>
      <p:sp>
        <p:nvSpPr>
          <p:cNvPr id="5" name="Zástupný symbol pro číslo snímku 6">
            <a:extLst>
              <a:ext uri="{FF2B5EF4-FFF2-40B4-BE49-F238E27FC236}">
                <a16:creationId xmlns:a16="http://schemas.microsoft.com/office/drawing/2014/main" id="{8B072FF3-4E07-4267-9B78-94E2445F4C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4165" y="63207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rgbClr val="1D34F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B67810B8-3D20-47E2-A090-97B37FE6A62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874196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CB32875-70EF-4AC0-A134-D3ADB7F6A5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rgbClr val="1D34F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E446CB49-0820-42B6-89CD-DB2F488132B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14163" y="2990155"/>
            <a:ext cx="5305637" cy="3186808"/>
          </a:xfrm>
        </p:spPr>
        <p:txBody>
          <a:bodyPr>
            <a:normAutofit/>
          </a:bodyPr>
          <a:lstStyle>
            <a:lvl1pPr algn="just">
              <a:defRPr sz="1800"/>
            </a:lvl1pPr>
            <a:lvl2pPr algn="just">
              <a:defRPr sz="1800"/>
            </a:lvl2pPr>
            <a:lvl3pPr algn="just">
              <a:defRPr sz="1800"/>
            </a:lvl3pPr>
            <a:lvl4pPr algn="just">
              <a:defRPr sz="1800"/>
            </a:lvl4pPr>
            <a:lvl5pPr algn="just">
              <a:defRPr sz="1800"/>
            </a:lvl5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>
            <a:extLst>
              <a:ext uri="{FF2B5EF4-FFF2-40B4-BE49-F238E27FC236}">
                <a16:creationId xmlns:a16="http://schemas.microsoft.com/office/drawing/2014/main" id="{D5AE63F4-D13D-45EC-AD15-5C66EBE0A6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19800" y="2990153"/>
            <a:ext cx="5334000" cy="3186809"/>
          </a:xfrm>
        </p:spPr>
        <p:txBody>
          <a:bodyPr>
            <a:normAutofit/>
          </a:bodyPr>
          <a:lstStyle>
            <a:lvl1pPr algn="just">
              <a:defRPr sz="1800"/>
            </a:lvl1pPr>
            <a:lvl2pPr algn="just">
              <a:defRPr sz="1800"/>
            </a:lvl2pPr>
            <a:lvl3pPr algn="just">
              <a:defRPr sz="1800"/>
            </a:lvl3pPr>
            <a:lvl4pPr algn="just">
              <a:defRPr sz="1800"/>
            </a:lvl4pPr>
            <a:lvl5pPr algn="just">
              <a:defRPr sz="1800"/>
            </a:lvl5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číslo snímku 6">
            <a:extLst>
              <a:ext uri="{FF2B5EF4-FFF2-40B4-BE49-F238E27FC236}">
                <a16:creationId xmlns:a16="http://schemas.microsoft.com/office/drawing/2014/main" id="{46562BDD-583B-4A65-88DB-92851E74FCF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4165" y="63207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rgbClr val="1D34F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B67810B8-3D20-47E2-A090-97B37FE6A62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917312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6">
            <a:extLst>
              <a:ext uri="{FF2B5EF4-FFF2-40B4-BE49-F238E27FC236}">
                <a16:creationId xmlns:a16="http://schemas.microsoft.com/office/drawing/2014/main" id="{C9CD2B60-8F01-48EF-9690-C43B47004FE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4165" y="63207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rgbClr val="1D34F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B67810B8-3D20-47E2-A090-97B37FE6A62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980852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dgm">
  <p:cSld name="Nadpis a diagram nebo organizační sché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jekt SmartArt 2"/>
          <p:cNvSpPr>
            <a:spLocks noGrp="1"/>
          </p:cNvSpPr>
          <p:nvPr>
            <p:ph type="dgm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 noProof="0"/>
              <a:t>Kliknutím na ikonu přidáte obrázek SmartArt.</a:t>
            </a:r>
          </a:p>
        </p:txBody>
      </p:sp>
    </p:spTree>
    <p:extLst>
      <p:ext uri="{BB962C8B-B14F-4D97-AF65-F5344CB8AC3E}">
        <p14:creationId xmlns:p14="http://schemas.microsoft.com/office/powerpoint/2010/main" val="1032311694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1_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</p:spTree>
    <p:extLst>
      <p:ext uri="{BB962C8B-B14F-4D97-AF65-F5344CB8AC3E}">
        <p14:creationId xmlns:p14="http://schemas.microsoft.com/office/powerpoint/2010/main" val="285493478"/>
      </p:ext>
    </p:extLst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cs-CZ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cs-CZ"/>
              <a:t>Kliknutím můžete upravit styl předlohy.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/>
            </a:lvl1pPr>
          </a:lstStyle>
          <a:p>
            <a:fld id="{B67810B8-3D20-47E2-A090-97B37FE6A62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683649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848D050E-92AA-4C46-8F85-A4970CD807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4165" y="1664592"/>
            <a:ext cx="10639633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>
            <a:extLst>
              <a:ext uri="{FF2B5EF4-FFF2-40B4-BE49-F238E27FC236}">
                <a16:creationId xmlns:a16="http://schemas.microsoft.com/office/drawing/2014/main" id="{2CC25945-9994-4643-821D-64DDAFDBA6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14166" y="2990155"/>
            <a:ext cx="10639634" cy="31868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pic>
        <p:nvPicPr>
          <p:cNvPr id="10" name="Obrázek 9">
            <a:extLst>
              <a:ext uri="{FF2B5EF4-FFF2-40B4-BE49-F238E27FC236}">
                <a16:creationId xmlns:a16="http://schemas.microsoft.com/office/drawing/2014/main" id="{E27BDA82-160D-444E-B784-EACBE5840D04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0401013" y="534087"/>
            <a:ext cx="1579001" cy="493819"/>
          </a:xfrm>
          <a:prstGeom prst="rect">
            <a:avLst/>
          </a:prstGeom>
        </p:spPr>
      </p:pic>
      <p:pic>
        <p:nvPicPr>
          <p:cNvPr id="11" name="Obrázek 10">
            <a:extLst>
              <a:ext uri="{FF2B5EF4-FFF2-40B4-BE49-F238E27FC236}">
                <a16:creationId xmlns:a16="http://schemas.microsoft.com/office/drawing/2014/main" id="{41CA5033-5229-4436-9CEE-4D1F2A4C5943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0" y="0"/>
            <a:ext cx="12191999" cy="1278095"/>
          </a:xfrm>
          <a:prstGeom prst="rect">
            <a:avLst/>
          </a:prstGeom>
        </p:spPr>
      </p:pic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57193F63-F242-4F6B-BA07-FC06EF7D15B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4165" y="63207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rgbClr val="1D34F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B67810B8-3D20-47E2-A090-97B37FE6A62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876652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rgbClr val="1D34FD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rgbClr val="1D34FD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1D34FD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1D34FD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1D34FD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1D34FD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14.xml"/><Relationship Id="rId3" Type="http://schemas.openxmlformats.org/officeDocument/2006/relationships/slide" Target="slide5.xml"/><Relationship Id="rId7" Type="http://schemas.openxmlformats.org/officeDocument/2006/relationships/slide" Target="slide12.xml"/><Relationship Id="rId2" Type="http://schemas.openxmlformats.org/officeDocument/2006/relationships/slide" Target="slide4.xml"/><Relationship Id="rId1" Type="http://schemas.openxmlformats.org/officeDocument/2006/relationships/slideLayout" Target="../slideLayouts/slideLayout4.xml"/><Relationship Id="rId6" Type="http://schemas.openxmlformats.org/officeDocument/2006/relationships/slide" Target="slide9.xml"/><Relationship Id="rId11" Type="http://schemas.openxmlformats.org/officeDocument/2006/relationships/image" Target="../media/image4.png"/><Relationship Id="rId5" Type="http://schemas.openxmlformats.org/officeDocument/2006/relationships/slide" Target="slide7.xml"/><Relationship Id="rId10" Type="http://schemas.openxmlformats.org/officeDocument/2006/relationships/slide" Target="slide21.xml"/><Relationship Id="rId4" Type="http://schemas.openxmlformats.org/officeDocument/2006/relationships/slide" Target="slide6.xml"/><Relationship Id="rId9" Type="http://schemas.openxmlformats.org/officeDocument/2006/relationships/slide" Target="slide1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dotace.kr-jihomoravsky.cz/Grants/23973-506-Podpora+audiovizualniho+prumyslu+v+Jihomoravskem+kraji+v+roce+2026.aspx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https://esm.justice.cz/ias/issm/rejstrik" TargetMode="Externa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mailto:souckova.eva@jmk.cz" TargetMode="External"/><Relationship Id="rId2" Type="http://schemas.openxmlformats.org/officeDocument/2006/relationships/hyperlink" Target="mailto:placha.veronika@jmk.cz" TargetMode="Externa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107D9BBB-6E7E-401D-8302-ACCF804EF82F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04959" y="1685925"/>
            <a:ext cx="7714764" cy="3411176"/>
          </a:xfrm>
        </p:spPr>
        <p:txBody>
          <a:bodyPr>
            <a:normAutofit fontScale="92500"/>
          </a:bodyPr>
          <a:lstStyle/>
          <a:p>
            <a:r>
              <a:rPr lang="cs-CZ"/>
              <a:t>Školení pro žadatele o dotaci v rámci dotačního programu Podpora audiovizuálního průmyslu v Jihomoravském </a:t>
            </a:r>
          </a:p>
          <a:p>
            <a:r>
              <a:rPr lang="cs-CZ"/>
              <a:t>kraji v roce 2026</a:t>
            </a:r>
          </a:p>
          <a:p>
            <a:endParaRPr lang="en-US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0651927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DF60E1D-F005-43E4-ACF0-2558278491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491" y="1485901"/>
            <a:ext cx="5974254" cy="609600"/>
          </a:xfrm>
        </p:spPr>
        <p:txBody>
          <a:bodyPr anchor="ctr">
            <a:normAutofit fontScale="90000"/>
          </a:bodyPr>
          <a:lstStyle/>
          <a:p>
            <a:r>
              <a:rPr lang="cs-CZ" sz="4100">
                <a:latin typeface="+mn-lt"/>
              </a:rPr>
              <a:t>Obsah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BB74F0C-D6C1-4AF6-8A6D-D40414908C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92" y="2305050"/>
            <a:ext cx="5974254" cy="3956471"/>
          </a:xfrm>
        </p:spPr>
        <p:txBody>
          <a:bodyPr>
            <a:normAutofit fontScale="77500" lnSpcReduction="20000"/>
          </a:bodyPr>
          <a:lstStyle/>
          <a:p>
            <a:pPr marL="514350" indent="-514350">
              <a:spcBef>
                <a:spcPts val="600"/>
              </a:spcBef>
              <a:spcAft>
                <a:spcPts val="600"/>
              </a:spcAft>
              <a:buFont typeface="+mj-lt"/>
              <a:buAutoNum type="romanUcPeriod"/>
            </a:pPr>
            <a:r>
              <a:rPr lang="cs-CZ">
                <a:latin typeface="+mn-lt"/>
                <a:hlinkClick r:id="rId2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Základní informace</a:t>
            </a:r>
            <a:endParaRPr lang="cs-CZ">
              <a:latin typeface="+mn-lt"/>
            </a:endParaRPr>
          </a:p>
          <a:p>
            <a:pPr marL="514350" indent="-514350">
              <a:spcBef>
                <a:spcPts val="600"/>
              </a:spcBef>
              <a:spcAft>
                <a:spcPts val="600"/>
              </a:spcAft>
              <a:buFont typeface="+mj-lt"/>
              <a:buAutoNum type="romanUcPeriod"/>
            </a:pPr>
            <a:r>
              <a:rPr lang="cs-CZ">
                <a:latin typeface="+mn-lt"/>
                <a:hlinkClick r:id="rId3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Vyloučené oblasti</a:t>
            </a:r>
            <a:endParaRPr lang="cs-CZ">
              <a:latin typeface="+mn-lt"/>
            </a:endParaRPr>
          </a:p>
          <a:p>
            <a:pPr marL="514350" indent="-514350">
              <a:spcBef>
                <a:spcPts val="600"/>
              </a:spcBef>
              <a:spcAft>
                <a:spcPts val="600"/>
              </a:spcAft>
              <a:buFont typeface="+mj-lt"/>
              <a:buAutoNum type="romanUcPeriod"/>
            </a:pPr>
            <a:r>
              <a:rPr lang="cs-CZ">
                <a:latin typeface="+mn-lt"/>
                <a:hlinkClick r:id="rId4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Podmínky podpory</a:t>
            </a:r>
            <a:endParaRPr lang="cs-CZ">
              <a:latin typeface="+mn-lt"/>
            </a:endParaRPr>
          </a:p>
          <a:p>
            <a:pPr marL="514350" indent="-514350">
              <a:spcBef>
                <a:spcPts val="600"/>
              </a:spcBef>
              <a:spcAft>
                <a:spcPts val="600"/>
              </a:spcAft>
              <a:buFont typeface="+mj-lt"/>
              <a:buAutoNum type="romanUcPeriod"/>
            </a:pPr>
            <a:r>
              <a:rPr lang="cs-CZ">
                <a:latin typeface="+mn-lt"/>
                <a:hlinkClick r:id="rId5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Pravidla pro poskytnutí dotace</a:t>
            </a:r>
            <a:endParaRPr lang="cs-CZ">
              <a:latin typeface="+mn-lt"/>
            </a:endParaRPr>
          </a:p>
          <a:p>
            <a:pPr marL="514350" indent="-514350">
              <a:spcBef>
                <a:spcPts val="600"/>
              </a:spcBef>
              <a:spcAft>
                <a:spcPts val="600"/>
              </a:spcAft>
              <a:buFont typeface="+mj-lt"/>
              <a:buAutoNum type="romanUcPeriod"/>
            </a:pPr>
            <a:r>
              <a:rPr lang="cs-CZ">
                <a:latin typeface="+mn-lt"/>
                <a:hlinkClick r:id="rId6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Projekt a rozpočet</a:t>
            </a:r>
            <a:endParaRPr lang="cs-CZ">
              <a:latin typeface="+mn-lt"/>
            </a:endParaRPr>
          </a:p>
          <a:p>
            <a:pPr marL="514350" indent="-514350">
              <a:spcBef>
                <a:spcPts val="600"/>
              </a:spcBef>
              <a:spcAft>
                <a:spcPts val="600"/>
              </a:spcAft>
              <a:buFont typeface="+mj-lt"/>
              <a:buAutoNum type="romanUcPeriod"/>
            </a:pPr>
            <a:r>
              <a:rPr lang="cs-CZ">
                <a:latin typeface="+mn-lt"/>
                <a:hlinkClick r:id="rId7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Žadatel</a:t>
            </a:r>
            <a:endParaRPr lang="cs-CZ">
              <a:latin typeface="+mn-lt"/>
            </a:endParaRPr>
          </a:p>
          <a:p>
            <a:pPr marL="514350" indent="-514350">
              <a:spcBef>
                <a:spcPts val="600"/>
              </a:spcBef>
              <a:spcAft>
                <a:spcPts val="600"/>
              </a:spcAft>
              <a:buFont typeface="+mj-lt"/>
              <a:buAutoNum type="romanUcPeriod"/>
            </a:pPr>
            <a:r>
              <a:rPr lang="cs-CZ">
                <a:latin typeface="+mn-lt"/>
                <a:hlinkClick r:id="rId8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Podání žádosti</a:t>
            </a:r>
            <a:endParaRPr lang="cs-CZ">
              <a:latin typeface="+mn-lt"/>
            </a:endParaRPr>
          </a:p>
          <a:p>
            <a:pPr marL="514350" indent="-514350">
              <a:spcBef>
                <a:spcPts val="600"/>
              </a:spcBef>
              <a:spcAft>
                <a:spcPts val="600"/>
              </a:spcAft>
              <a:buFont typeface="+mj-lt"/>
              <a:buAutoNum type="romanUcPeriod"/>
            </a:pPr>
            <a:r>
              <a:rPr lang="cs-CZ">
                <a:latin typeface="+mn-lt"/>
                <a:hlinkClick r:id="rId9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Administrace žádostí</a:t>
            </a:r>
            <a:endParaRPr lang="cs-CZ">
              <a:latin typeface="+mn-lt"/>
            </a:endParaRPr>
          </a:p>
          <a:p>
            <a:pPr marL="514350" indent="-514350">
              <a:spcBef>
                <a:spcPts val="600"/>
              </a:spcBef>
              <a:spcAft>
                <a:spcPts val="600"/>
              </a:spcAft>
              <a:buFont typeface="+mj-lt"/>
              <a:buAutoNum type="romanUcPeriod"/>
            </a:pPr>
            <a:r>
              <a:rPr lang="cs-CZ">
                <a:latin typeface="+mn-lt"/>
                <a:hlinkClick r:id="rId10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Kontakty</a:t>
            </a:r>
            <a:endParaRPr lang="cs-CZ">
              <a:latin typeface="+mn-lt"/>
            </a:endParaRPr>
          </a:p>
          <a:p>
            <a:pPr marL="514350" indent="-514350">
              <a:spcAft>
                <a:spcPts val="1200"/>
              </a:spcAft>
              <a:buFont typeface="+mj-lt"/>
              <a:buAutoNum type="romanUcPeriod"/>
            </a:pPr>
            <a:endParaRPr lang="cs-CZ">
              <a:latin typeface="+mn-lt"/>
            </a:endParaRPr>
          </a:p>
          <a:p>
            <a:endParaRPr lang="cs-CZ"/>
          </a:p>
          <a:p>
            <a:pPr marL="0" indent="0">
              <a:buNone/>
            </a:pPr>
            <a:endParaRPr lang="cs-CZ"/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8CA38FFB-BE74-448D-8774-D6DA7E69292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spcAft>
                <a:spcPts val="600"/>
              </a:spcAft>
            </a:pPr>
            <a:r>
              <a:rPr lang="cs-CZ"/>
              <a:t>2</a:t>
            </a:r>
          </a:p>
        </p:txBody>
      </p:sp>
      <p:pic>
        <p:nvPicPr>
          <p:cNvPr id="13" name="Zástupný symbol obrázku 12" descr="Obsah obrázku oblečení, osoba, venku, Lidská tvář&#10;&#10;Obsah generovaný pomocí AI může být nesprávný.">
            <a:extLst>
              <a:ext uri="{FF2B5EF4-FFF2-40B4-BE49-F238E27FC236}">
                <a16:creationId xmlns:a16="http://schemas.microsoft.com/office/drawing/2014/main" id="{550A0F8C-FFC8-70DA-FAB6-D3AFBFB55C07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06" t="547" r="30785" b="-1"/>
          <a:stretch>
            <a:fillRect/>
          </a:stretch>
        </p:blipFill>
        <p:spPr>
          <a:xfrm>
            <a:off x="5864409" y="1289785"/>
            <a:ext cx="6327591" cy="5568215"/>
          </a:xfrm>
          <a:prstGeom prst="rect">
            <a:avLst/>
          </a:prstGeom>
          <a:solidFill>
            <a:prstClr val="white">
              <a:lumMod val="85000"/>
            </a:prstClr>
          </a:solidFill>
        </p:spPr>
      </p:pic>
    </p:spTree>
    <p:extLst>
      <p:ext uri="{BB962C8B-B14F-4D97-AF65-F5344CB8AC3E}">
        <p14:creationId xmlns:p14="http://schemas.microsoft.com/office/powerpoint/2010/main" val="27642952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6ED1AE9-6676-4225-8CC1-BAF8608F5B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br>
              <a:rPr lang="cs-CZ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cs-CZ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cs-CZ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en-US">
                <a:solidFill>
                  <a:srgbClr val="FF0000"/>
                </a:solidFill>
              </a:rPr>
            </a:br>
            <a:endParaRPr lang="cs-CZ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D8173286-0235-4813-BBBD-F08D2DAFE0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90" y="3479533"/>
            <a:ext cx="10933309" cy="2667000"/>
          </a:xfrm>
        </p:spPr>
        <p:txBody>
          <a:bodyPr>
            <a:normAutofit/>
          </a:bodyPr>
          <a:lstStyle/>
          <a:p>
            <a:pPr marL="0" indent="0" algn="ctr">
              <a:spcAft>
                <a:spcPts val="1200"/>
              </a:spcAft>
              <a:buNone/>
            </a:pPr>
            <a:r>
              <a:rPr lang="cs-CZ" sz="1900">
                <a:solidFill>
                  <a:srgbClr val="FF0000"/>
                </a:solidFill>
                <a:latin typeface="+mn-lt"/>
              </a:rPr>
              <a:t>UPOZORNĚNÍ: </a:t>
            </a:r>
            <a:r>
              <a:rPr lang="cs-CZ" sz="1900">
                <a:latin typeface="+mn-lt"/>
              </a:rPr>
              <a:t>Jedná se pouze o stručný přehled nejdůležitějších informací potřebných pro podání žádosti</a:t>
            </a:r>
            <a:br>
              <a:rPr lang="cs-CZ" sz="1900">
                <a:latin typeface="+mn-lt"/>
              </a:rPr>
            </a:br>
            <a:r>
              <a:rPr lang="cs-CZ" sz="1900">
                <a:latin typeface="+mn-lt"/>
              </a:rPr>
              <a:t>o dotaci. Podrobné informace naleznete v dotačním programu zveřejněném na </a:t>
            </a:r>
            <a:r>
              <a:rPr lang="cs-CZ" sz="1900">
                <a:latin typeface="+mn-lt"/>
                <a:hlinkClick r:id="rId2"/>
              </a:rPr>
              <a:t>dotace.kr-jihomoravsky.cz</a:t>
            </a:r>
            <a:r>
              <a:rPr lang="cs-CZ" sz="1900">
                <a:latin typeface="+mn-lt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0631861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89CA5B8-515D-453C-967E-A1E978FC6E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491" y="1550615"/>
            <a:ext cx="10933309" cy="666119"/>
          </a:xfrm>
        </p:spPr>
        <p:txBody>
          <a:bodyPr>
            <a:normAutofit fontScale="90000"/>
          </a:bodyPr>
          <a:lstStyle/>
          <a:p>
            <a:br>
              <a:rPr lang="cs-CZ" sz="3100"/>
            </a:br>
            <a:r>
              <a:rPr lang="cs-CZ" sz="3100">
                <a:latin typeface="+mn-lt"/>
              </a:rPr>
              <a:t>I. Základní informace</a:t>
            </a:r>
            <a:br>
              <a:rPr lang="cs-CZ" sz="2800"/>
            </a:br>
            <a:br>
              <a:rPr lang="cs-CZ" sz="2800"/>
            </a:br>
            <a:endParaRPr lang="cs-CZ" sz="280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7C822B4F-38EB-4E49-A8B7-9E55A5D280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91" y="2320508"/>
            <a:ext cx="10933309" cy="3613567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2000" b="1">
                <a:latin typeface="+mn-lt"/>
              </a:rPr>
              <a:t>Název programu: Podpora audiovizuálního průmyslu v JMK v roce 2026</a:t>
            </a:r>
          </a:p>
          <a:p>
            <a:endParaRPr lang="cs-CZ">
              <a:latin typeface="+mn-lt"/>
            </a:endParaRPr>
          </a:p>
          <a:p>
            <a:r>
              <a:rPr lang="cs-CZ">
                <a:latin typeface="+mn-lt"/>
              </a:rPr>
              <a:t>Cílem programu je podpora audiovizuální tvorby v Brně a Jihomoravském kraji, rozvoj místní ekonomiky</a:t>
            </a:r>
            <a:br>
              <a:rPr lang="cs-CZ">
                <a:latin typeface="+mn-lt"/>
              </a:rPr>
            </a:br>
            <a:r>
              <a:rPr lang="cs-CZ">
                <a:latin typeface="+mn-lt"/>
              </a:rPr>
              <a:t>a propagace regionu prostřednictvím těchto děl.</a:t>
            </a:r>
          </a:p>
          <a:p>
            <a:endParaRPr lang="cs-CZ">
              <a:latin typeface="+mn-lt"/>
            </a:endParaRPr>
          </a:p>
          <a:p>
            <a:r>
              <a:rPr lang="cs-CZ">
                <a:latin typeface="+mn-lt"/>
              </a:rPr>
              <a:t>Účelem programu je podpora výroby hraných, animovaných a dokumentárních audiovizuálních děl, včetně seriálů a jejich jednotlivých epizod.</a:t>
            </a:r>
          </a:p>
          <a:p>
            <a:endParaRPr lang="cs-CZ">
              <a:latin typeface="+mn-lt"/>
            </a:endParaRPr>
          </a:p>
          <a:p>
            <a:r>
              <a:rPr lang="cs-CZ">
                <a:latin typeface="+mn-lt"/>
              </a:rPr>
              <a:t>Výše celkové částky určené na dotační program: </a:t>
            </a:r>
            <a:r>
              <a:rPr lang="cs-CZ" b="1">
                <a:latin typeface="+mn-lt"/>
              </a:rPr>
              <a:t>19 000 tis. Kč</a:t>
            </a:r>
          </a:p>
          <a:p>
            <a:r>
              <a:rPr lang="cs-CZ">
                <a:latin typeface="+mn-lt"/>
              </a:rPr>
              <a:t>Výše poskytované dotace: </a:t>
            </a:r>
            <a:r>
              <a:rPr lang="cs-CZ" b="1">
                <a:latin typeface="+mn-lt"/>
              </a:rPr>
              <a:t>max. 5 000 tis. Kč</a:t>
            </a:r>
          </a:p>
          <a:p>
            <a:r>
              <a:rPr lang="cs-CZ">
                <a:latin typeface="+mn-lt"/>
              </a:rPr>
              <a:t>Povinné spolufinancování:  </a:t>
            </a:r>
            <a:r>
              <a:rPr lang="cs-CZ" b="1">
                <a:latin typeface="+mn-lt"/>
              </a:rPr>
              <a:t>10 %</a:t>
            </a:r>
          </a:p>
          <a:p>
            <a:endParaRPr lang="cs-CZ"/>
          </a:p>
          <a:p>
            <a:endParaRPr lang="cs-CZ"/>
          </a:p>
          <a:p>
            <a:endParaRPr lang="cs-CZ"/>
          </a:p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912887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3F3CB7F-4C64-3C50-D10B-D111B0DFB9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491" y="1711525"/>
            <a:ext cx="11267925" cy="666119"/>
          </a:xfrm>
        </p:spPr>
        <p:txBody>
          <a:bodyPr>
            <a:normAutofit/>
          </a:bodyPr>
          <a:lstStyle/>
          <a:p>
            <a:r>
              <a:rPr lang="cs-CZ" sz="2800">
                <a:latin typeface="+mn-lt"/>
              </a:rPr>
              <a:t>II. Vyloučené oblasti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17ED0D21-D9BD-9722-7F45-0F1E5DC2E1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92" y="2480650"/>
            <a:ext cx="11558148" cy="3780871"/>
          </a:xfrm>
        </p:spPr>
        <p:txBody>
          <a:bodyPr>
            <a:normAutofit/>
          </a:bodyPr>
          <a:lstStyle/>
          <a:p>
            <a:pPr>
              <a:lnSpc>
                <a:spcPct val="109000"/>
              </a:lnSpc>
            </a:pPr>
            <a:r>
              <a:rPr lang="cs-CZ">
                <a:latin typeface="+mn-lt"/>
              </a:rPr>
              <a:t>V rámci dotačního programu nejsou podporovány následující projekty:</a:t>
            </a:r>
          </a:p>
          <a:p>
            <a:pPr>
              <a:lnSpc>
                <a:spcPct val="109000"/>
              </a:lnSpc>
            </a:pPr>
            <a:r>
              <a:rPr lang="cs-CZ">
                <a:latin typeface="+mn-lt"/>
              </a:rPr>
              <a:t> </a:t>
            </a:r>
          </a:p>
          <a:p>
            <a:pPr marL="285750" indent="-285750">
              <a:lnSpc>
                <a:spcPct val="109000"/>
              </a:lnSpc>
              <a:buFont typeface="Arial" panose="020B0604020202020204" pitchFamily="34" charset="0"/>
              <a:buChar char="•"/>
            </a:pPr>
            <a:r>
              <a:rPr lang="cs-CZ">
                <a:latin typeface="+mn-lt"/>
              </a:rPr>
              <a:t>instruktážní, turistická, propagační či reklamní AVD,</a:t>
            </a:r>
          </a:p>
          <a:p>
            <a:pPr marL="285750" indent="-285750">
              <a:lnSpc>
                <a:spcPct val="109000"/>
              </a:lnSpc>
              <a:buFont typeface="Arial" panose="020B0604020202020204" pitchFamily="34" charset="0"/>
              <a:buChar char="•"/>
            </a:pPr>
            <a:r>
              <a:rPr lang="pl-PL">
                <a:latin typeface="+mn-lt"/>
              </a:rPr>
              <a:t>AVD, jejichž obsah je v rozporu s právními předpisy,</a:t>
            </a:r>
          </a:p>
          <a:p>
            <a:pPr marL="285750" indent="-285750">
              <a:lnSpc>
                <a:spcPct val="109000"/>
              </a:lnSpc>
              <a:buFont typeface="Arial" panose="020B0604020202020204" pitchFamily="34" charset="0"/>
              <a:buChar char="•"/>
            </a:pPr>
            <a:r>
              <a:rPr lang="cs-CZ">
                <a:latin typeface="+mn-lt"/>
              </a:rPr>
              <a:t>AVD pornografické povahy a AVD otevřeně schvalující násilí, náboženskou nebo rasovou nesnášenlivost.</a:t>
            </a:r>
          </a:p>
          <a:p>
            <a:pPr>
              <a:lnSpc>
                <a:spcPct val="109000"/>
              </a:lnSpc>
            </a:pPr>
            <a:endParaRPr lang="cs-CZ">
              <a:latin typeface="+mn-lt"/>
            </a:endParaRPr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936CC075-0AB6-2B9B-003C-B293557D659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B67810B8-3D20-47E2-A090-97B37FE6A629}" type="slidenum">
              <a:rPr lang="cs-CZ" smtClean="0"/>
              <a:pPr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133352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F30A92E-ED93-490B-AE53-0CDF499EEF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491" y="1484628"/>
            <a:ext cx="5974254" cy="666119"/>
          </a:xfrm>
        </p:spPr>
        <p:txBody>
          <a:bodyPr anchor="ctr">
            <a:normAutofit/>
          </a:bodyPr>
          <a:lstStyle/>
          <a:p>
            <a:r>
              <a:rPr lang="cs-CZ" sz="2800">
                <a:latin typeface="+mn-lt"/>
              </a:rPr>
              <a:t>III. Podmínky podpory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962B24DD-C69D-4411-A325-39A32AC4A1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90" y="2247458"/>
            <a:ext cx="5974253" cy="4153342"/>
          </a:xfrm>
        </p:spPr>
        <p:txBody>
          <a:bodyPr>
            <a:normAutofit/>
          </a:bodyPr>
          <a:lstStyle/>
          <a:p>
            <a:pPr marL="285750" indent="-28575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cs-CZ">
                <a:latin typeface="+mn-lt"/>
              </a:rPr>
              <a:t>Realizace projektu / dokončení výroby AVD do </a:t>
            </a:r>
            <a:r>
              <a:rPr lang="cs-CZ" b="1">
                <a:latin typeface="+mn-lt"/>
              </a:rPr>
              <a:t>31. 12. 2028</a:t>
            </a:r>
          </a:p>
          <a:p>
            <a:pPr marL="285750" indent="-28575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cs-CZ" b="1">
                <a:latin typeface="+mn-lt"/>
              </a:rPr>
              <a:t>Výjimka:</a:t>
            </a:r>
            <a:r>
              <a:rPr lang="cs-CZ">
                <a:latin typeface="+mn-lt"/>
              </a:rPr>
              <a:t> mezinárodní koprodukce s podílem ČR ≤ 10 %</a:t>
            </a:r>
            <a:br>
              <a:rPr lang="cs-CZ">
                <a:latin typeface="+mn-lt"/>
              </a:rPr>
            </a:br>
            <a:r>
              <a:rPr lang="cs-CZ">
                <a:latin typeface="+mn-lt"/>
              </a:rPr>
              <a:t>→ termín do </a:t>
            </a:r>
            <a:r>
              <a:rPr lang="cs-CZ" b="1">
                <a:latin typeface="+mn-lt"/>
              </a:rPr>
              <a:t>31. 12. 2029</a:t>
            </a:r>
          </a:p>
          <a:p>
            <a:pPr marL="285750" indent="-28575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cs-CZ" b="1">
                <a:latin typeface="+mn-lt"/>
              </a:rPr>
              <a:t>Dokončení výroby AVD </a:t>
            </a:r>
            <a:r>
              <a:rPr lang="cs-CZ">
                <a:latin typeface="+mn-lt"/>
              </a:rPr>
              <a:t>= finální verze díla po umělecké, technické i právní stránce</a:t>
            </a:r>
          </a:p>
          <a:p>
            <a:pPr marL="285750" indent="-28575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cs-CZ">
                <a:latin typeface="+mn-lt"/>
              </a:rPr>
              <a:t>tzn. dílo musí být způsobilé k distribuci a veřejnému užití</a:t>
            </a:r>
            <a:endParaRPr lang="cs-CZ"/>
          </a:p>
          <a:p>
            <a:pPr marL="542925" indent="-276225">
              <a:lnSpc>
                <a:spcPct val="100000"/>
              </a:lnSpc>
              <a:buFont typeface="Arial" panose="020B0604020202020204" pitchFamily="34" charset="0"/>
              <a:buChar char="•"/>
            </a:pPr>
            <a:endParaRPr lang="cs-CZ" sz="1600">
              <a:latin typeface="+mn-lt"/>
            </a:endParaRPr>
          </a:p>
        </p:txBody>
      </p:sp>
      <p:sp>
        <p:nvSpPr>
          <p:cNvPr id="17" name="Slide Number Placeholder 3">
            <a:extLst>
              <a:ext uri="{FF2B5EF4-FFF2-40B4-BE49-F238E27FC236}">
                <a16:creationId xmlns:a16="http://schemas.microsoft.com/office/drawing/2014/main" id="{26298601-497D-42E3-9C12-D3E4B7FBA72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4165" y="6320724"/>
            <a:ext cx="2743200" cy="365125"/>
          </a:xfrm>
        </p:spPr>
        <p:txBody>
          <a:bodyPr anchor="ctr">
            <a:no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fld id="{B67810B8-3D20-47E2-A090-97B37FE6A629}" type="slidenum">
              <a:rPr lang="cs-CZ" smtClean="0"/>
              <a:pPr>
                <a:lnSpc>
                  <a:spcPct val="90000"/>
                </a:lnSpc>
                <a:spcAft>
                  <a:spcPts val="600"/>
                </a:spcAft>
              </a:pPr>
              <a:t>6</a:t>
            </a:fld>
            <a:endParaRPr lang="cs-CZ"/>
          </a:p>
        </p:txBody>
      </p:sp>
      <p:pic>
        <p:nvPicPr>
          <p:cNvPr id="8" name="Zástupný symbol obrázku 7" descr="Vlnitá prázdná filmová cívka">
            <a:extLst>
              <a:ext uri="{FF2B5EF4-FFF2-40B4-BE49-F238E27FC236}">
                <a16:creationId xmlns:a16="http://schemas.microsoft.com/office/drawing/2014/main" id="{CCF44A45-93E2-857B-A541-BB17664E6D80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30" r="15030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5136535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ástupný obsah 7">
            <a:extLst>
              <a:ext uri="{FF2B5EF4-FFF2-40B4-BE49-F238E27FC236}">
                <a16:creationId xmlns:a16="http://schemas.microsoft.com/office/drawing/2014/main" id="{C5DC6A73-8312-4DB9-8899-835E3F932A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92" y="2158970"/>
            <a:ext cx="5974254" cy="3384832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cs-CZ" sz="2000" b="1">
                <a:latin typeface="+mn-lt"/>
              </a:rPr>
              <a:t>Forma podpory:</a:t>
            </a:r>
          </a:p>
          <a:p>
            <a:pPr marL="285750" indent="-28575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cs-CZ">
                <a:latin typeface="+mn-lt"/>
              </a:rPr>
              <a:t>Dotace může být </a:t>
            </a:r>
            <a:r>
              <a:rPr lang="cs-CZ" b="1">
                <a:latin typeface="+mn-lt"/>
              </a:rPr>
              <a:t>investiční</a:t>
            </a:r>
            <a:r>
              <a:rPr lang="cs-CZ">
                <a:latin typeface="+mn-lt"/>
              </a:rPr>
              <a:t> nebo </a:t>
            </a:r>
            <a:r>
              <a:rPr lang="cs-CZ" b="1">
                <a:latin typeface="+mn-lt"/>
              </a:rPr>
              <a:t>neinvestiční</a:t>
            </a:r>
            <a:r>
              <a:rPr lang="cs-CZ">
                <a:latin typeface="+mn-lt"/>
              </a:rPr>
              <a:t>, je </a:t>
            </a:r>
            <a:r>
              <a:rPr lang="cs-CZ" b="1">
                <a:latin typeface="+mn-lt"/>
              </a:rPr>
              <a:t>účelová</a:t>
            </a:r>
            <a:br>
              <a:rPr lang="cs-CZ" b="1">
                <a:latin typeface="+mn-lt"/>
              </a:rPr>
            </a:br>
            <a:r>
              <a:rPr lang="cs-CZ">
                <a:latin typeface="+mn-lt"/>
              </a:rPr>
              <a:t>a určená pouze na </a:t>
            </a:r>
            <a:r>
              <a:rPr lang="cs-CZ" b="1">
                <a:latin typeface="+mn-lt"/>
              </a:rPr>
              <a:t>uznatelné výdaje</a:t>
            </a:r>
          </a:p>
          <a:p>
            <a:pPr marL="285750" indent="-28575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cs-CZ">
                <a:latin typeface="+mn-lt"/>
              </a:rPr>
              <a:t>Poskytuje se zálohově a podléhá finančnímu vypořádání</a:t>
            </a:r>
          </a:p>
          <a:p>
            <a:pPr marL="285750" indent="-28575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cs-CZ" b="1">
                <a:latin typeface="+mn-lt"/>
              </a:rPr>
              <a:t>Neinvestiční:</a:t>
            </a:r>
            <a:r>
              <a:rPr lang="cs-CZ">
                <a:latin typeface="+mn-lt"/>
              </a:rPr>
              <a:t> pro servisní produkci (příjemce není výrobce ani koproducent)</a:t>
            </a:r>
          </a:p>
          <a:p>
            <a:pPr marL="285750" indent="-28575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cs-CZ" b="1">
                <a:latin typeface="+mn-lt"/>
              </a:rPr>
              <a:t>Investiční</a:t>
            </a:r>
            <a:r>
              <a:rPr lang="cs-CZ">
                <a:latin typeface="+mn-lt"/>
              </a:rPr>
              <a:t>: pouze pro výrobce nebo koproducenty AVD</a:t>
            </a:r>
            <a:br>
              <a:rPr lang="cs-CZ">
                <a:latin typeface="+mn-lt"/>
              </a:rPr>
            </a:br>
            <a:r>
              <a:rPr lang="cs-CZ">
                <a:latin typeface="+mn-lt"/>
              </a:rPr>
              <a:t>s odpovídajícími právy</a:t>
            </a:r>
          </a:p>
        </p:txBody>
      </p:sp>
      <p:sp>
        <p:nvSpPr>
          <p:cNvPr id="15" name="Text Placeholder 4">
            <a:extLst>
              <a:ext uri="{FF2B5EF4-FFF2-40B4-BE49-F238E27FC236}">
                <a16:creationId xmlns:a16="http://schemas.microsoft.com/office/drawing/2014/main" id="{C9F89552-DC65-4A05-B447-994D217CDD3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7707814" y="3154836"/>
            <a:ext cx="1671637" cy="1051404"/>
          </a:xfrm>
        </p:spPr>
        <p:txBody>
          <a:bodyPr/>
          <a:lstStyle/>
          <a:p>
            <a:endParaRPr lang="en-US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19DC8EF0-37D8-4695-939E-20FCE79D7F8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4165" y="6320724"/>
            <a:ext cx="2743200" cy="365125"/>
          </a:xfrm>
        </p:spPr>
        <p:txBody>
          <a:bodyPr anchor="ctr">
            <a:no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fld id="{B67810B8-3D20-47E2-A090-97B37FE6A629}" type="slidenum">
              <a:rPr lang="cs-CZ" smtClean="0"/>
              <a:pPr>
                <a:lnSpc>
                  <a:spcPct val="90000"/>
                </a:lnSpc>
                <a:spcAft>
                  <a:spcPts val="600"/>
                </a:spcAft>
              </a:pPr>
              <a:t>7</a:t>
            </a:fld>
            <a:endParaRPr lang="cs-CZ"/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7759FE74-0D00-2156-D8AB-0FED23C993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491" y="1484628"/>
            <a:ext cx="5974254" cy="666119"/>
          </a:xfrm>
        </p:spPr>
        <p:txBody>
          <a:bodyPr anchor="ctr">
            <a:normAutofit/>
          </a:bodyPr>
          <a:lstStyle/>
          <a:p>
            <a:r>
              <a:rPr lang="cs-CZ" sz="2800">
                <a:latin typeface="+mn-lt"/>
              </a:rPr>
              <a:t>IV. Pravidla pro poskytnutí dotace</a:t>
            </a:r>
          </a:p>
        </p:txBody>
      </p:sp>
      <p:pic>
        <p:nvPicPr>
          <p:cNvPr id="12" name="Zástupný symbol obrázku 11" descr="Dokumenty a tablet na stole">
            <a:extLst>
              <a:ext uri="{FF2B5EF4-FFF2-40B4-BE49-F238E27FC236}">
                <a16:creationId xmlns:a16="http://schemas.microsoft.com/office/drawing/2014/main" id="{0F62FFFA-8221-EEA9-E196-58EDE4387D05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917" r="18917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6907781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4E25ED6B-0170-4A4B-8B4C-BC0B56FED27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5390" y="1557196"/>
            <a:ext cx="6523627" cy="4719779"/>
          </a:xfrm>
        </p:spPr>
        <p:txBody>
          <a:bodyPr>
            <a:normAutofit/>
          </a:bodyPr>
          <a:lstStyle/>
          <a:p>
            <a:endParaRPr lang="cs-CZ"/>
          </a:p>
          <a:p>
            <a:endParaRPr lang="cs-CZ"/>
          </a:p>
          <a:p>
            <a:endParaRPr lang="cs-CZ"/>
          </a:p>
          <a:p>
            <a:endParaRPr lang="cs-CZ"/>
          </a:p>
          <a:p>
            <a:pPr algn="l">
              <a:lnSpc>
                <a:spcPct val="100000"/>
              </a:lnSpc>
            </a:pPr>
            <a:endParaRPr lang="cs-CZ"/>
          </a:p>
          <a:p>
            <a:pPr marL="180975"/>
            <a:endParaRPr lang="cs-CZ" sz="1200" i="1">
              <a:latin typeface="+mn-lt"/>
            </a:endParaRPr>
          </a:p>
          <a:p>
            <a:pPr marL="180975"/>
            <a:endParaRPr lang="cs-CZ" sz="1200" i="1">
              <a:latin typeface="+mn-lt"/>
            </a:endParaRPr>
          </a:p>
          <a:p>
            <a:pPr marL="180975"/>
            <a:endParaRPr lang="cs-CZ" sz="1200" i="1">
              <a:latin typeface="+mn-lt"/>
            </a:endParaRPr>
          </a:p>
        </p:txBody>
      </p:sp>
      <p:sp>
        <p:nvSpPr>
          <p:cNvPr id="2" name="Zástupný symbol pro číslo snímku 1">
            <a:extLst>
              <a:ext uri="{FF2B5EF4-FFF2-40B4-BE49-F238E27FC236}">
                <a16:creationId xmlns:a16="http://schemas.microsoft.com/office/drawing/2014/main" id="{E24516ED-8E7D-4308-B792-DF58C2A908D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B67810B8-3D20-47E2-A090-97B37FE6A629}" type="slidenum">
              <a:rPr lang="cs-CZ" smtClean="0"/>
              <a:t>8</a:t>
            </a:fld>
            <a:endParaRPr lang="cs-CZ"/>
          </a:p>
        </p:txBody>
      </p:sp>
      <p:sp>
        <p:nvSpPr>
          <p:cNvPr id="4" name="Zástupný obsah 2">
            <a:extLst>
              <a:ext uri="{FF2B5EF4-FFF2-40B4-BE49-F238E27FC236}">
                <a16:creationId xmlns:a16="http://schemas.microsoft.com/office/drawing/2014/main" id="{1AAC5BFC-1B10-056C-D2D1-938DBB47CDB6}"/>
              </a:ext>
            </a:extLst>
          </p:cNvPr>
          <p:cNvSpPr txBox="1">
            <a:spLocks/>
          </p:cNvSpPr>
          <p:nvPr/>
        </p:nvSpPr>
        <p:spPr>
          <a:xfrm>
            <a:off x="390994" y="1687237"/>
            <a:ext cx="10933309" cy="45897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just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D34FD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D34FD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D34FD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D34FD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D34FD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000" b="1">
                <a:latin typeface="+mn-lt"/>
              </a:rPr>
              <a:t>Pravidla pro poskytnutí dotace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>
                <a:latin typeface="+mn-lt"/>
              </a:rPr>
              <a:t>Nelze kombinovat s jinou dotací z rozpočtu Jihomoravského kraje na stejný projekt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>
                <a:latin typeface="+mn-lt"/>
              </a:rPr>
              <a:t>Poskytnutí dotace je vázáno na uzavření smlouvy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>
                <a:latin typeface="+mn-lt"/>
              </a:rPr>
              <a:t>Vyplacení probíhá jednorázově do 30 dnů od účinnosti smlouvy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>
                <a:latin typeface="+mn-lt"/>
              </a:rPr>
              <a:t>Čerpání možné od </a:t>
            </a:r>
            <a:r>
              <a:rPr lang="pl-PL" b="1">
                <a:latin typeface="+mn-lt"/>
              </a:rPr>
              <a:t>1. 1. 2025 / 2026 do 31. 12. 2028 / 2029</a:t>
            </a:r>
          </a:p>
          <a:p>
            <a:pPr marL="971550" lvl="1" indent="-285750"/>
            <a:r>
              <a:rPr lang="pl-PL">
                <a:latin typeface="+mn-lt"/>
              </a:rPr>
              <a:t>Dotaci na uznatelné výdaje vzniklé od 1. 1. 2025 může čerpat pouze ten, kdo podal žádost o poskytnutí nadač. příspěvku vyhlášené Jihomoravským film. nadač. fondem č. 2025/1 v roce 2025 a jeho projekt nebyl při podání dokončen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>
                <a:latin typeface="+mn-lt"/>
              </a:rPr>
              <a:t>Prodloužení termínu jen výjimečně na základě žádosti </a:t>
            </a:r>
            <a:r>
              <a:rPr lang="pl-PL">
                <a:latin typeface="+mn-lt"/>
              </a:rPr>
              <a:t>podané do </a:t>
            </a:r>
            <a:r>
              <a:rPr lang="pl-PL" b="1">
                <a:latin typeface="+mn-lt"/>
              </a:rPr>
              <a:t>30.09.2028, resp. 30. 09. 2029</a:t>
            </a:r>
            <a:endParaRPr lang="cs-CZ" b="1">
              <a:latin typeface="+mn-lt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>
                <a:latin typeface="+mn-lt"/>
              </a:rPr>
              <a:t>Projekt musí být finančně kryt ze 100 % (včetně vlastních či jiných zdrojů)</a:t>
            </a:r>
          </a:p>
          <a:p>
            <a:endParaRPr lang="cs-CZ"/>
          </a:p>
          <a:p>
            <a:endParaRPr lang="cs-CZ"/>
          </a:p>
          <a:p>
            <a:endParaRPr lang="cs-CZ"/>
          </a:p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895332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6169DC5-3DC8-4FC5-ACC7-0E4852270D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491" y="1493264"/>
            <a:ext cx="10448613" cy="666119"/>
          </a:xfrm>
        </p:spPr>
        <p:txBody>
          <a:bodyPr>
            <a:normAutofit/>
          </a:bodyPr>
          <a:lstStyle/>
          <a:p>
            <a:r>
              <a:rPr lang="cs-CZ" sz="2800">
                <a:latin typeface="+mn-lt"/>
              </a:rPr>
              <a:t>V. Projekt a rozpočet</a:t>
            </a:r>
          </a:p>
        </p:txBody>
      </p:sp>
      <p:sp>
        <p:nvSpPr>
          <p:cNvPr id="7" name="Zástupný obsah 6">
            <a:extLst>
              <a:ext uri="{FF2B5EF4-FFF2-40B4-BE49-F238E27FC236}">
                <a16:creationId xmlns:a16="http://schemas.microsoft.com/office/drawing/2014/main" id="{45660FA1-2551-444B-8DB9-E6F4934C36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9620" y="2159382"/>
            <a:ext cx="10369485" cy="4161341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cs-CZ" sz="2000" b="1">
                <a:latin typeface="+mn-lt"/>
              </a:rPr>
              <a:t>Projekt</a:t>
            </a:r>
          </a:p>
          <a:p>
            <a:pPr marL="285750" indent="-28575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cs-CZ">
                <a:latin typeface="+mn-lt"/>
              </a:rPr>
              <a:t>ucelený souhrn činností zaměřených na výrobu AVD.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cs-CZ">
              <a:latin typeface="+mn-lt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cs-CZ" sz="2000" b="1">
                <a:latin typeface="+mn-lt"/>
              </a:rPr>
              <a:t>Celkové výdaje projektu</a:t>
            </a:r>
          </a:p>
          <a:p>
            <a:pPr marL="285750" indent="-28575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cs-CZ">
                <a:latin typeface="+mn-lt"/>
              </a:rPr>
              <a:t>skládají se z </a:t>
            </a:r>
            <a:r>
              <a:rPr lang="cs-CZ" b="1">
                <a:latin typeface="+mn-lt"/>
              </a:rPr>
              <a:t>uznatelných výdajů projektu </a:t>
            </a:r>
            <a:r>
              <a:rPr lang="cs-CZ">
                <a:latin typeface="+mn-lt"/>
              </a:rPr>
              <a:t>stanovených dotačním programem a Smlouvou o poskytnutí dotace (dále jen „Smlouva“) a </a:t>
            </a:r>
            <a:r>
              <a:rPr lang="cs-CZ" b="1">
                <a:latin typeface="+mn-lt"/>
              </a:rPr>
              <a:t>dalších nezbytných výdajů</a:t>
            </a:r>
            <a:r>
              <a:rPr lang="cs-CZ">
                <a:latin typeface="+mn-lt"/>
              </a:rPr>
              <a:t> potřebných pro realizaci projektu.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cs-CZ">
              <a:latin typeface="+mn-lt"/>
            </a:endParaRP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</a:pPr>
            <a:r>
              <a:rPr lang="cs-CZ" sz="2000" b="1">
                <a:latin typeface="+mn-lt"/>
              </a:rPr>
              <a:t>Rozpočet projektu </a:t>
            </a:r>
          </a:p>
          <a:p>
            <a:pPr marL="285750" indent="-28575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cs-CZ">
                <a:latin typeface="+mn-lt"/>
              </a:rPr>
              <a:t>je reálný, podrobně členěný položkový rozpočet projektu složený z </a:t>
            </a:r>
            <a:r>
              <a:rPr lang="cs-CZ" b="1">
                <a:latin typeface="+mn-lt"/>
              </a:rPr>
              <a:t>uznatelných a dalších nezbytných výdajů projektu</a:t>
            </a:r>
            <a:r>
              <a:rPr lang="cs-CZ">
                <a:latin typeface="+mn-lt"/>
              </a:rPr>
              <a:t>, jehož minimální výše činí součet dotace a povinné spoluúčasti žadatele,</a:t>
            </a:r>
          </a:p>
          <a:p>
            <a:pPr marL="285750" indent="-285750">
              <a:lnSpc>
                <a:spcPct val="100000"/>
              </a:lnSpc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cs-CZ">
                <a:latin typeface="+mn-lt"/>
              </a:rPr>
              <a:t>jeho výše musí odpovídat </a:t>
            </a:r>
            <a:r>
              <a:rPr lang="cs-CZ" b="1">
                <a:latin typeface="+mn-lt"/>
              </a:rPr>
              <a:t>celkovým výdajům </a:t>
            </a:r>
            <a:r>
              <a:rPr lang="cs-CZ">
                <a:latin typeface="+mn-lt"/>
              </a:rPr>
              <a:t>projektu uvedeným </a:t>
            </a:r>
            <a:r>
              <a:rPr lang="cs-CZ" b="1">
                <a:latin typeface="+mn-lt"/>
              </a:rPr>
              <a:t>v elektronickém formuláři žádosti</a:t>
            </a:r>
            <a:r>
              <a:rPr lang="cs-CZ">
                <a:latin typeface="+mn-lt"/>
              </a:rPr>
              <a:t>.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cs-CZ" sz="1300">
              <a:latin typeface="+mn-lt"/>
            </a:endParaRPr>
          </a:p>
          <a:p>
            <a:pPr marL="285750" indent="-28575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cs-CZ" sz="140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235CB397-D980-493A-BC74-67589DB6CC4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B67810B8-3D20-47E2-A090-97B37FE6A629}" type="slidenum">
              <a:rPr lang="cs-CZ" smtClean="0"/>
              <a:t>9</a:t>
            </a:fld>
            <a:endParaRPr lang="cs-CZ" sz="1900"/>
          </a:p>
        </p:txBody>
      </p:sp>
    </p:spTree>
    <p:extLst>
      <p:ext uri="{BB962C8B-B14F-4D97-AF65-F5344CB8AC3E}">
        <p14:creationId xmlns:p14="http://schemas.microsoft.com/office/powerpoint/2010/main" val="69355352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DB622F09-6BA5-4C5C-BA57-868B860678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92" y="1665170"/>
            <a:ext cx="10706312" cy="4596351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</a:pPr>
            <a:r>
              <a:rPr lang="cs-CZ" sz="2100" b="1">
                <a:latin typeface="+mn-lt"/>
              </a:rPr>
              <a:t>Uznatelné výdaje projektu</a:t>
            </a:r>
          </a:p>
          <a:p>
            <a:pPr marL="2857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cs-CZ">
                <a:solidFill>
                  <a:srgbClr val="FF0000"/>
                </a:solidFill>
                <a:latin typeface="+mn-lt"/>
              </a:rPr>
              <a:t>podrobně viz bod 6.4 dotačního programu,</a:t>
            </a:r>
          </a:p>
          <a:p>
            <a:pPr marL="2857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cs-CZ" b="1">
                <a:latin typeface="+mn-lt"/>
              </a:rPr>
              <a:t>uznatelnými výdaji se rozumí</a:t>
            </a:r>
            <a:r>
              <a:rPr lang="cs-CZ">
                <a:latin typeface="+mn-lt"/>
              </a:rPr>
              <a:t>:</a:t>
            </a:r>
          </a:p>
          <a:p>
            <a:pPr marL="809625" indent="-180975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cs-CZ">
                <a:latin typeface="+mn-lt"/>
              </a:rPr>
              <a:t>dodávky zboží a služeb souvisejících s výrobou AVD poskytovaných subjekty podnikajícími v městě Brně, či jiném území Jihomoravského kraje.</a:t>
            </a:r>
          </a:p>
          <a:p>
            <a:pPr marL="809625" indent="-180975"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cs-CZ">
              <a:latin typeface="+mn-lt"/>
            </a:endParaRPr>
          </a:p>
          <a:p>
            <a:pPr marL="809625" indent="-180975"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cs-CZ">
              <a:latin typeface="+mn-lt"/>
            </a:endParaRPr>
          </a:p>
          <a:p>
            <a:pPr marL="809625" indent="-180975"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cs-CZ">
              <a:latin typeface="+mn-lt"/>
            </a:endParaRPr>
          </a:p>
          <a:p>
            <a:pPr marL="809625" indent="-180975"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cs-CZ">
              <a:latin typeface="+mn-lt"/>
            </a:endParaRPr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EDD3E2C4-CD33-4E89-9420-FDB34A2136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B67810B8-3D20-47E2-A090-97B37FE6A629}" type="slidenum">
              <a:rPr lang="cs-CZ" smtClean="0"/>
              <a:t>10</a:t>
            </a:fld>
            <a:endParaRPr lang="cs-CZ" sz="1900"/>
          </a:p>
        </p:txBody>
      </p:sp>
    </p:spTree>
    <p:extLst>
      <p:ext uri="{BB962C8B-B14F-4D97-AF65-F5344CB8AC3E}">
        <p14:creationId xmlns:p14="http://schemas.microsoft.com/office/powerpoint/2010/main" val="367567878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58BE04A3-E4A4-4C06-889A-0347050158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8994" y="1579646"/>
            <a:ext cx="11558148" cy="4741078"/>
          </a:xfrm>
        </p:spPr>
        <p:txBody>
          <a:bodyPr>
            <a:normAutofit fontScale="92500" lnSpcReduction="20000"/>
          </a:bodyPr>
          <a:lstStyle/>
          <a:p>
            <a:pPr>
              <a:spcBef>
                <a:spcPts val="0"/>
              </a:spcBef>
            </a:pPr>
            <a:r>
              <a:rPr lang="cs-CZ" sz="2200" b="1">
                <a:latin typeface="+mn-lt"/>
              </a:rPr>
              <a:t>Neuznatelné výdaje projektu</a:t>
            </a:r>
          </a:p>
          <a:p>
            <a:pPr marL="2857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cs-CZ" sz="1900">
                <a:solidFill>
                  <a:srgbClr val="FF0000"/>
                </a:solidFill>
                <a:latin typeface="+mn-lt"/>
              </a:rPr>
              <a:t>viz bod 6.5 dotačního programu,</a:t>
            </a:r>
          </a:p>
          <a:p>
            <a:pPr marL="2857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cs-CZ" sz="1900" b="1">
                <a:latin typeface="+mn-lt"/>
              </a:rPr>
              <a:t>neuznatelnými výdaji se rozumí</a:t>
            </a:r>
            <a:r>
              <a:rPr lang="cs-CZ" sz="1900">
                <a:latin typeface="+mn-lt"/>
              </a:rPr>
              <a:t>:</a:t>
            </a:r>
          </a:p>
          <a:p>
            <a:pPr marL="809625" indent="-180975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cs-CZ" sz="1900">
                <a:latin typeface="+mn-lt"/>
              </a:rPr>
              <a:t>úhrada výdajů na pohoštění (s výjimkou filmového cateringu),</a:t>
            </a:r>
          </a:p>
          <a:p>
            <a:pPr marL="809625" indent="-180975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cs-CZ" sz="1900">
                <a:latin typeface="+mn-lt"/>
              </a:rPr>
              <a:t>dotace a peněžní a věcné dary jiným fyzickým a právnickým osobám,</a:t>
            </a:r>
          </a:p>
          <a:p>
            <a:pPr marL="809625" indent="-180975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cs-CZ" sz="1900">
                <a:latin typeface="+mn-lt"/>
              </a:rPr>
              <a:t>pořízení nemovitostí,</a:t>
            </a:r>
          </a:p>
          <a:p>
            <a:pPr marL="809625" indent="-180975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cs-CZ" sz="1900">
                <a:latin typeface="+mn-lt"/>
              </a:rPr>
              <a:t>odpisy dlouhodobého hmotného a nehmotného majetku,</a:t>
            </a:r>
          </a:p>
          <a:p>
            <a:pPr marL="809625" indent="-180975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cs-CZ" sz="1900">
                <a:latin typeface="+mn-lt"/>
              </a:rPr>
              <a:t> úhrada daně z přidané hodnoty v případě, že příjemce má právo na její odpočet,</a:t>
            </a:r>
          </a:p>
          <a:p>
            <a:pPr marL="809625" indent="-180975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cs-CZ" sz="1900">
                <a:latin typeface="+mn-lt"/>
              </a:rPr>
              <a:t>úhrada úvěrů a půjček, penále, pokut, správních poplatků, leasingu,</a:t>
            </a:r>
          </a:p>
          <a:p>
            <a:pPr marL="809625" indent="-180975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cs-CZ" sz="1900">
                <a:latin typeface="+mn-lt"/>
              </a:rPr>
              <a:t>stipendia, nebo platby obdobného charakteru,</a:t>
            </a:r>
          </a:p>
          <a:p>
            <a:pPr marL="809625" indent="-180975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cs-CZ" sz="1900">
                <a:latin typeface="+mn-lt"/>
              </a:rPr>
              <a:t>spoje (poštovné, telekomunikační služby, internet),</a:t>
            </a:r>
          </a:p>
          <a:p>
            <a:pPr marL="809625" indent="-180975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cs-CZ" sz="1900">
                <a:latin typeface="+mn-lt"/>
              </a:rPr>
              <a:t>režijní výdaje přesahující 7 % z Celkových výdajů projektu.</a:t>
            </a:r>
          </a:p>
          <a:p>
            <a:pPr>
              <a:spcBef>
                <a:spcPts val="0"/>
              </a:spcBef>
            </a:pPr>
            <a:endParaRPr lang="cs-CZ" sz="1600"/>
          </a:p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E4EA6B32-91B3-47DC-91FE-A9F64736E89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B67810B8-3D20-47E2-A090-97B37FE6A629}" type="slidenum">
              <a:rPr lang="cs-CZ" smtClean="0"/>
              <a:t>11</a:t>
            </a:fld>
            <a:endParaRPr lang="cs-CZ" sz="1900"/>
          </a:p>
        </p:txBody>
      </p:sp>
    </p:spTree>
    <p:extLst>
      <p:ext uri="{BB962C8B-B14F-4D97-AF65-F5344CB8AC3E}">
        <p14:creationId xmlns:p14="http://schemas.microsoft.com/office/powerpoint/2010/main" val="245957072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CFFE533-678A-4F7C-7C7D-024A5DA853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491" y="1955968"/>
            <a:ext cx="5974254" cy="666119"/>
          </a:xfrm>
        </p:spPr>
        <p:txBody>
          <a:bodyPr anchor="ctr">
            <a:normAutofit/>
          </a:bodyPr>
          <a:lstStyle/>
          <a:p>
            <a:r>
              <a:rPr lang="cs-CZ" sz="4100"/>
              <a:t>VI. Žadatel</a:t>
            </a:r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CB94737D-4480-40A1-9FE6-2326AF34E9D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4165" y="6320724"/>
            <a:ext cx="2743200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B67810B8-3D20-47E2-A090-97B37FE6A629}" type="slidenum">
              <a:rPr lang="cs-CZ" smtClean="0"/>
              <a:pPr>
                <a:spcAft>
                  <a:spcPts val="600"/>
                </a:spcAft>
              </a:pPr>
              <a:t>12</a:t>
            </a:fld>
            <a:endParaRPr lang="cs-CZ"/>
          </a:p>
        </p:txBody>
      </p:sp>
      <p:graphicFrame>
        <p:nvGraphicFramePr>
          <p:cNvPr id="7" name="Zástupný obsah 2">
            <a:extLst>
              <a:ext uri="{FF2B5EF4-FFF2-40B4-BE49-F238E27FC236}">
                <a16:creationId xmlns:a16="http://schemas.microsoft.com/office/drawing/2014/main" id="{3389460F-6106-B6CA-A8BD-27FA56F1BDC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32226293"/>
              </p:ext>
            </p:extLst>
          </p:nvPr>
        </p:nvGraphicFramePr>
        <p:xfrm>
          <a:off x="420492" y="2876689"/>
          <a:ext cx="11558148" cy="33848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09297850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6FF84CE-C011-5F95-8467-5F26560A63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C1F3DAC-C384-5708-7E3F-93C501F65F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92" y="1396182"/>
            <a:ext cx="11558148" cy="5043948"/>
          </a:xfrm>
        </p:spPr>
        <p:txBody>
          <a:bodyPr>
            <a:normAutofit fontScale="77500" lnSpcReduction="20000"/>
          </a:bodyPr>
          <a:lstStyle/>
          <a:p>
            <a:pPr marL="266700"/>
            <a:r>
              <a:rPr lang="cs-CZ" sz="2400" b="1"/>
              <a:t>Podmínky pro získání dotace:</a:t>
            </a:r>
          </a:p>
          <a:p>
            <a:pPr marL="552450" indent="-285750">
              <a:buFont typeface="Arial" panose="020B0604020202020204" pitchFamily="34" charset="0"/>
              <a:buChar char="•"/>
            </a:pPr>
            <a:r>
              <a:rPr lang="cs-CZ" sz="2100"/>
              <a:t>Vypořádané veškeré závazky vůči Jihomoravskému kraji</a:t>
            </a:r>
          </a:p>
          <a:p>
            <a:pPr marL="552450" indent="-285750">
              <a:buFont typeface="Arial" panose="020B0604020202020204" pitchFamily="34" charset="0"/>
              <a:buChar char="•"/>
            </a:pPr>
            <a:r>
              <a:rPr lang="cs-CZ" sz="2100"/>
              <a:t>Bez dluhů po splatnosti vůči veřejným institucím (ČR, EU, pojišťovny apod.)</a:t>
            </a:r>
          </a:p>
          <a:p>
            <a:pPr marL="552450" indent="-285750">
              <a:buFont typeface="Arial" panose="020B0604020202020204" pitchFamily="34" charset="0"/>
              <a:buChar char="•"/>
            </a:pPr>
            <a:r>
              <a:rPr lang="cs-CZ" sz="2100"/>
              <a:t>Není v úpadku ani insolvenci (ani v posledních 3 letech)</a:t>
            </a:r>
          </a:p>
          <a:p>
            <a:pPr marL="552450" indent="-285750">
              <a:buFont typeface="Arial" panose="020B0604020202020204" pitchFamily="34" charset="0"/>
              <a:buChar char="•"/>
            </a:pPr>
            <a:r>
              <a:rPr lang="cs-CZ" sz="2100"/>
              <a:t>Není v procesu zrušení bez právního nástupce (např. likvidace) ani procesu přeměny</a:t>
            </a:r>
          </a:p>
          <a:p>
            <a:pPr marL="552450" indent="-285750">
              <a:buFont typeface="Arial" panose="020B0604020202020204" pitchFamily="34" charset="0"/>
              <a:buChar char="•"/>
            </a:pPr>
            <a:r>
              <a:rPr lang="cs-CZ" sz="2100"/>
              <a:t>Nemá zákaz činnosti nebo zrušené oprávnění k činnosti související s projektem</a:t>
            </a:r>
          </a:p>
          <a:p>
            <a:pPr marL="552450" indent="-285750">
              <a:buFont typeface="Arial" panose="020B0604020202020204" pitchFamily="34" charset="0"/>
              <a:buChar char="•"/>
            </a:pPr>
            <a:r>
              <a:rPr lang="cs-CZ" sz="2100"/>
              <a:t>Není vedena exekuce ani výkon rozhodnutí</a:t>
            </a:r>
          </a:p>
          <a:p>
            <a:pPr marL="552450" indent="-285750">
              <a:buFont typeface="Arial" panose="020B0604020202020204" pitchFamily="34" charset="0"/>
              <a:buChar char="•"/>
            </a:pPr>
            <a:r>
              <a:rPr lang="cs-CZ" sz="2100"/>
              <a:t>Bez trestní minulosti související s podnikáním či hospodářskou činností</a:t>
            </a:r>
          </a:p>
          <a:p>
            <a:pPr marL="552450" indent="-285750">
              <a:buFont typeface="Arial" panose="020B0604020202020204" pitchFamily="34" charset="0"/>
              <a:buChar char="•"/>
            </a:pPr>
            <a:r>
              <a:rPr lang="cs-CZ" sz="2100" b="1">
                <a:solidFill>
                  <a:srgbClr val="FF0000"/>
                </a:solidFill>
              </a:rPr>
              <a:t>Splnění podmínek se dokládá čestným prohlášením o bezdlužnosti a beztrestnosti – je součástí formuláře žádosti o dotaci</a:t>
            </a:r>
          </a:p>
          <a:p>
            <a:pPr marL="552450" indent="-285750">
              <a:buFont typeface="Arial" panose="020B0604020202020204" pitchFamily="34" charset="0"/>
              <a:buChar char="•"/>
            </a:pPr>
            <a:r>
              <a:rPr lang="cs-CZ" sz="2100"/>
              <a:t>Žádost podává </a:t>
            </a:r>
            <a:r>
              <a:rPr lang="cs-CZ" sz="2100" b="1"/>
              <a:t>realizátor projektu</a:t>
            </a:r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23C07749-0F44-0FB3-16EB-25F544AD4E7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B67810B8-3D20-47E2-A090-97B37FE6A629}" type="slidenum">
              <a:rPr lang="cs-CZ" smtClean="0"/>
              <a:t>13</a:t>
            </a:fld>
            <a:endParaRPr lang="cs-CZ" sz="1900"/>
          </a:p>
        </p:txBody>
      </p:sp>
    </p:spTree>
    <p:extLst>
      <p:ext uri="{BB962C8B-B14F-4D97-AF65-F5344CB8AC3E}">
        <p14:creationId xmlns:p14="http://schemas.microsoft.com/office/powerpoint/2010/main" val="265305359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3017697-2260-4396-9F4A-534DD6A77C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490" y="1581150"/>
            <a:ext cx="10933309" cy="714375"/>
          </a:xfrm>
        </p:spPr>
        <p:txBody>
          <a:bodyPr>
            <a:normAutofit/>
          </a:bodyPr>
          <a:lstStyle/>
          <a:p>
            <a:r>
              <a:rPr lang="cs-CZ" sz="2800">
                <a:latin typeface="+mn-lt"/>
              </a:rPr>
              <a:t>VII. Podání žádosti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19FD36E4-45D1-4B9B-811A-D161B31C2DF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91" y="2428875"/>
            <a:ext cx="10933309" cy="367665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1600" b="1">
                <a:latin typeface="+mn-lt"/>
              </a:rPr>
              <a:t>Lhůta pro podávání žádostí o dotace</a:t>
            </a:r>
          </a:p>
          <a:p>
            <a:pPr algn="just"/>
            <a:r>
              <a:rPr lang="cs-CZ" sz="1600">
                <a:latin typeface="+mn-lt"/>
              </a:rPr>
              <a:t>začátek </a:t>
            </a:r>
            <a:r>
              <a:rPr lang="cs-CZ" sz="1600" b="1">
                <a:latin typeface="+mn-lt"/>
              </a:rPr>
              <a:t>04.05.2026 8:00 hod. </a:t>
            </a:r>
            <a:r>
              <a:rPr lang="cs-CZ" sz="1600">
                <a:latin typeface="+mn-lt"/>
              </a:rPr>
              <a:t>(zároveň termín zpřístupnění formuláře žádosti k vyplnění!),</a:t>
            </a:r>
          </a:p>
          <a:p>
            <a:pPr algn="just"/>
            <a:r>
              <a:rPr lang="cs-CZ" sz="1600">
                <a:latin typeface="+mn-lt"/>
              </a:rPr>
              <a:t>konec </a:t>
            </a:r>
            <a:r>
              <a:rPr lang="cs-CZ" sz="1600" b="1">
                <a:latin typeface="+mn-lt"/>
              </a:rPr>
              <a:t>29.05.2026 14:00 hod. </a:t>
            </a:r>
            <a:r>
              <a:rPr lang="cs-CZ" sz="1600">
                <a:latin typeface="+mn-lt"/>
              </a:rPr>
              <a:t>(jedná se o nejzazší termín </a:t>
            </a:r>
            <a:r>
              <a:rPr lang="cs-CZ" sz="1600" b="1">
                <a:solidFill>
                  <a:srgbClr val="FF0000"/>
                </a:solidFill>
                <a:latin typeface="+mn-lt"/>
              </a:rPr>
              <a:t>doručení </a:t>
            </a:r>
            <a:r>
              <a:rPr lang="cs-CZ" sz="1600" b="1">
                <a:solidFill>
                  <a:srgbClr val="1D34FC"/>
                </a:solidFill>
                <a:latin typeface="+mn-lt"/>
              </a:rPr>
              <a:t>datovou schránkou</a:t>
            </a:r>
            <a:r>
              <a:rPr lang="cs-CZ" sz="1600">
                <a:latin typeface="+mn-lt"/>
              </a:rPr>
              <a:t>),</a:t>
            </a:r>
          </a:p>
          <a:p>
            <a:pPr marL="0" indent="0" algn="just">
              <a:buNone/>
            </a:pPr>
            <a:endParaRPr lang="cs-CZ" sz="1600" b="1">
              <a:latin typeface="+mn-lt"/>
            </a:endParaRPr>
          </a:p>
          <a:p>
            <a:pPr marL="0" indent="0" algn="just">
              <a:buNone/>
            </a:pPr>
            <a:r>
              <a:rPr lang="cs-CZ" sz="1600" b="1">
                <a:latin typeface="+mn-lt"/>
              </a:rPr>
              <a:t>Formulář žádosti o dotace</a:t>
            </a:r>
          </a:p>
          <a:p>
            <a:pPr algn="just"/>
            <a:r>
              <a:rPr lang="cs-CZ" sz="1600" u="sng">
                <a:latin typeface="+mn-lt"/>
              </a:rPr>
              <a:t>postup </a:t>
            </a:r>
            <a:r>
              <a:rPr lang="cs-CZ" sz="1600" b="1" u="sng">
                <a:latin typeface="+mn-lt"/>
              </a:rPr>
              <a:t>doručení</a:t>
            </a:r>
            <a:r>
              <a:rPr lang="cs-CZ" sz="1600" u="sng">
                <a:latin typeface="+mn-lt"/>
              </a:rPr>
              <a:t> žádosti o dotaci poskytovateli (pro vyplnění nutno stáhnou na úvodní straně dotace.kr-jihomoravsky.cz program Software602 </a:t>
            </a:r>
            <a:r>
              <a:rPr lang="cs-CZ" sz="1600" u="sng" err="1">
                <a:latin typeface="+mn-lt"/>
              </a:rPr>
              <a:t>Form</a:t>
            </a:r>
            <a:r>
              <a:rPr lang="cs-CZ" sz="1600" u="sng">
                <a:latin typeface="+mn-lt"/>
              </a:rPr>
              <a:t> Filler </a:t>
            </a:r>
            <a:r>
              <a:rPr lang="cs-CZ" sz="1600">
                <a:solidFill>
                  <a:srgbClr val="FF0000"/>
                </a:solidFill>
                <a:latin typeface="+mn-lt"/>
              </a:rPr>
              <a:t>(nelze na MacOS!)</a:t>
            </a:r>
            <a:r>
              <a:rPr lang="cs-CZ" sz="1600">
                <a:latin typeface="+mn-lt"/>
              </a:rPr>
              <a:t>:</a:t>
            </a:r>
          </a:p>
          <a:p>
            <a:pPr marL="342900" indent="-342900" algn="just">
              <a:buAutoNum type="alphaLcParenR"/>
            </a:pPr>
            <a:r>
              <a:rPr lang="cs-CZ" sz="1600">
                <a:latin typeface="+mn-lt"/>
              </a:rPr>
              <a:t>žadatel vyplní elektronický formulář žádosti a odešle ho na server JMK, </a:t>
            </a:r>
            <a:r>
              <a:rPr lang="cs-CZ" sz="1600" b="1">
                <a:latin typeface="+mn-lt"/>
              </a:rPr>
              <a:t>následně</a:t>
            </a:r>
          </a:p>
          <a:p>
            <a:pPr marL="342900" indent="-342900" algn="just">
              <a:buAutoNum type="alphaLcParenR" startAt="2"/>
            </a:pPr>
            <a:r>
              <a:rPr lang="cs-CZ" sz="1600">
                <a:latin typeface="+mn-lt"/>
              </a:rPr>
              <a:t>formulář vygenerovaný ve formátu .</a:t>
            </a:r>
            <a:r>
              <a:rPr lang="cs-CZ" sz="1600" err="1">
                <a:latin typeface="+mn-lt"/>
              </a:rPr>
              <a:t>pdf</a:t>
            </a:r>
            <a:r>
              <a:rPr lang="cs-CZ" sz="1600">
                <a:latin typeface="+mn-lt"/>
              </a:rPr>
              <a:t> odešle se všemi náležitostmi a přílohami dle dotačního programu datovou schránkou, </a:t>
            </a:r>
            <a:r>
              <a:rPr lang="cs-CZ" sz="1600" i="1">
                <a:latin typeface="+mn-lt"/>
              </a:rPr>
              <a:t>ID x2pbqzq</a:t>
            </a:r>
            <a:r>
              <a:rPr lang="cs-CZ" sz="1600">
                <a:latin typeface="+mn-lt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45086762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215C5D19-9E26-4C41-B239-93DF352041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91" y="1657350"/>
            <a:ext cx="10933309" cy="455294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b="1">
                <a:latin typeface="+mn-lt"/>
              </a:rPr>
              <a:t>Přílohy žádosti o dotaci 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>
                <a:latin typeface="+mn-lt"/>
              </a:rPr>
              <a:t>(podrobně viz bod 10.2. dotačního programu)</a:t>
            </a:r>
          </a:p>
          <a:p>
            <a:pPr marL="0" indent="0">
              <a:buNone/>
            </a:pPr>
            <a:endParaRPr lang="cs-CZ">
              <a:latin typeface="+mn-lt"/>
            </a:endParaRPr>
          </a:p>
          <a:p>
            <a:pPr marL="342900" indent="-342900">
              <a:buAutoNum type="arabicPeriod"/>
            </a:pPr>
            <a:r>
              <a:rPr lang="cs-CZ" u="sng">
                <a:latin typeface="+mn-lt"/>
              </a:rPr>
              <a:t>doklad o oprávněnosti jednat za žadatele obsahující jméno, příjmení a funkci </a:t>
            </a:r>
            <a:r>
              <a:rPr lang="cs-CZ" b="1" u="sng">
                <a:latin typeface="+mn-lt"/>
              </a:rPr>
              <a:t>aktuálního </a:t>
            </a:r>
            <a:r>
              <a:rPr lang="cs-CZ" u="sng">
                <a:latin typeface="+mn-lt"/>
              </a:rPr>
              <a:t>statutárního orgánu nebo osoby oprávněné jednat za žadatele</a:t>
            </a:r>
            <a:r>
              <a:rPr lang="cs-CZ">
                <a:latin typeface="+mn-lt"/>
              </a:rPr>
              <a:t>:</a:t>
            </a:r>
          </a:p>
          <a:p>
            <a:pPr marL="628650" indent="-266700"/>
            <a:r>
              <a:rPr lang="cs-CZ">
                <a:latin typeface="+mn-lt"/>
              </a:rPr>
              <a:t>prostá kopie; originál pouze v případě zastoupení na základě </a:t>
            </a:r>
            <a:r>
              <a:rPr lang="cs-CZ" b="1">
                <a:latin typeface="+mn-lt"/>
              </a:rPr>
              <a:t>plné moci</a:t>
            </a:r>
            <a:r>
              <a:rPr lang="cs-CZ">
                <a:latin typeface="+mn-lt"/>
              </a:rPr>
              <a:t>,</a:t>
            </a:r>
          </a:p>
          <a:p>
            <a:pPr marL="0" indent="0">
              <a:buNone/>
            </a:pPr>
            <a:r>
              <a:rPr lang="cs-CZ">
                <a:latin typeface="+mn-lt"/>
              </a:rPr>
              <a:t>2.    </a:t>
            </a:r>
            <a:r>
              <a:rPr lang="cs-CZ" u="sng">
                <a:latin typeface="+mn-lt"/>
              </a:rPr>
              <a:t>doklad prokazující registraci k DPH</a:t>
            </a:r>
            <a:r>
              <a:rPr lang="cs-CZ">
                <a:latin typeface="+mn-lt"/>
              </a:rPr>
              <a:t>:</a:t>
            </a:r>
          </a:p>
          <a:p>
            <a:pPr marL="628650" indent="-266700"/>
            <a:r>
              <a:rPr lang="cs-CZ">
                <a:latin typeface="+mn-lt"/>
              </a:rPr>
              <a:t>prostá kopie,</a:t>
            </a:r>
          </a:p>
          <a:p>
            <a:pPr marL="628650" indent="-266700"/>
            <a:r>
              <a:rPr lang="cs-CZ">
                <a:latin typeface="+mn-lt"/>
              </a:rPr>
              <a:t>žadatel dodává pouze v případě, že je plátcem DPH a má nárok na odpočet na vstupu u výdajů týkajících se projektu,</a:t>
            </a:r>
          </a:p>
          <a:p>
            <a:pPr marL="0" indent="0">
              <a:buNone/>
            </a:pPr>
            <a:r>
              <a:rPr lang="cs-CZ">
                <a:latin typeface="+mn-lt"/>
              </a:rPr>
              <a:t>3.    </a:t>
            </a:r>
            <a:r>
              <a:rPr lang="cs-CZ" u="sng">
                <a:latin typeface="+mn-lt"/>
              </a:rPr>
              <a:t>smlouva o zřízení bankovního účtu nebo potvrzení z banky o vedení účtu – v CZK u tuzemské banky</a:t>
            </a:r>
            <a:r>
              <a:rPr lang="cs-CZ">
                <a:latin typeface="+mn-lt"/>
              </a:rPr>
              <a:t>:</a:t>
            </a:r>
          </a:p>
          <a:p>
            <a:pPr marL="628650" indent="-266700"/>
            <a:r>
              <a:rPr lang="cs-CZ">
                <a:latin typeface="+mn-lt"/>
              </a:rPr>
              <a:t>prostá kopie; </a:t>
            </a:r>
            <a:r>
              <a:rPr lang="cs-CZ" b="1">
                <a:latin typeface="+mn-lt"/>
              </a:rPr>
              <a:t>nepostačuje printscreen internetového bankovnictví!</a:t>
            </a:r>
          </a:p>
        </p:txBody>
      </p:sp>
    </p:spTree>
    <p:extLst>
      <p:ext uri="{BB962C8B-B14F-4D97-AF65-F5344CB8AC3E}">
        <p14:creationId xmlns:p14="http://schemas.microsoft.com/office/powerpoint/2010/main" val="315884960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1124AC6-8FA6-4985-B678-DCD9C1C449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91" y="1666875"/>
            <a:ext cx="10933309" cy="452437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>
                <a:solidFill>
                  <a:srgbClr val="FF0000"/>
                </a:solidFill>
                <a:latin typeface="+mn-lt"/>
              </a:rPr>
              <a:t>4.    </a:t>
            </a:r>
            <a:r>
              <a:rPr lang="cs-CZ" u="sng" dirty="0">
                <a:solidFill>
                  <a:srgbClr val="FF0000"/>
                </a:solidFill>
                <a:latin typeface="+mn-lt"/>
              </a:rPr>
              <a:t>údaje o skutečném majiteli </a:t>
            </a:r>
            <a:r>
              <a:rPr lang="cs-CZ" b="1" u="sng" dirty="0">
                <a:solidFill>
                  <a:srgbClr val="FF0000"/>
                </a:solidFill>
                <a:latin typeface="+mn-lt"/>
              </a:rPr>
              <a:t>právnické osoby </a:t>
            </a:r>
            <a:r>
              <a:rPr lang="cs-CZ" u="sng" dirty="0">
                <a:solidFill>
                  <a:srgbClr val="FF0000"/>
                </a:solidFill>
                <a:latin typeface="+mn-lt"/>
              </a:rPr>
              <a:t>podle zákona č. 37/2021 Sb., o evidenci skutečných majitelů</a:t>
            </a:r>
            <a:r>
              <a:rPr lang="cs-CZ" dirty="0">
                <a:latin typeface="+mn-lt"/>
              </a:rPr>
              <a:t>:</a:t>
            </a:r>
          </a:p>
          <a:p>
            <a:pPr marL="628650" indent="-266700"/>
            <a:r>
              <a:rPr lang="cs-CZ" dirty="0">
                <a:latin typeface="+mn-lt"/>
              </a:rPr>
              <a:t>dokládají právnické osoby, které jsou současně evidující osobou dle tohoto zákona (</a:t>
            </a:r>
            <a:r>
              <a:rPr lang="cs-CZ" b="1" dirty="0">
                <a:latin typeface="+mn-lt"/>
              </a:rPr>
              <a:t>evidujícími osobami nejsou osoby uvedené v § 7 tohoto zákona</a:t>
            </a:r>
            <a:r>
              <a:rPr lang="cs-CZ" dirty="0">
                <a:latin typeface="+mn-lt"/>
              </a:rPr>
              <a:t>), a to ve formě </a:t>
            </a:r>
            <a:r>
              <a:rPr lang="cs-CZ" b="1" dirty="0">
                <a:latin typeface="+mn-lt"/>
              </a:rPr>
              <a:t>úplného výpisu</a:t>
            </a:r>
            <a:r>
              <a:rPr lang="cs-CZ" dirty="0">
                <a:latin typeface="+mn-lt"/>
              </a:rPr>
              <a:t>,</a:t>
            </a:r>
          </a:p>
          <a:p>
            <a:pPr marL="628650" indent="-266700"/>
            <a:r>
              <a:rPr lang="cs-CZ" dirty="0">
                <a:latin typeface="+mn-lt"/>
              </a:rPr>
              <a:t>u </a:t>
            </a:r>
            <a:r>
              <a:rPr lang="cs-CZ" b="1" dirty="0">
                <a:latin typeface="+mn-lt"/>
              </a:rPr>
              <a:t>zapsaných spolků </a:t>
            </a:r>
            <a:r>
              <a:rPr lang="cs-CZ" dirty="0">
                <a:latin typeface="+mn-lt"/>
              </a:rPr>
              <a:t>lze pro doložení údajů o skutečném majiteli předložit </a:t>
            </a:r>
            <a:r>
              <a:rPr lang="cs-CZ" b="1" dirty="0">
                <a:latin typeface="+mn-lt"/>
              </a:rPr>
              <a:t>částečný výpis,</a:t>
            </a:r>
            <a:endParaRPr lang="cs-CZ" dirty="0">
              <a:latin typeface="+mn-lt"/>
            </a:endParaRPr>
          </a:p>
          <a:p>
            <a:pPr marL="628650" indent="-266700"/>
            <a:r>
              <a:rPr lang="cs-CZ" b="1" dirty="0">
                <a:latin typeface="+mn-lt"/>
              </a:rPr>
              <a:t>výpis</a:t>
            </a:r>
            <a:r>
              <a:rPr lang="cs-CZ" dirty="0">
                <a:latin typeface="+mn-lt"/>
              </a:rPr>
              <a:t> lze získat:</a:t>
            </a:r>
          </a:p>
          <a:p>
            <a:pPr marL="1352550" lvl="1" indent="-266700"/>
            <a:r>
              <a:rPr lang="cs-CZ" dirty="0">
                <a:latin typeface="+mn-lt"/>
              </a:rPr>
              <a:t>prostřednictvím ID datové schránky po přihlášení na </a:t>
            </a:r>
            <a:r>
              <a:rPr lang="cs-CZ" dirty="0">
                <a:latin typeface="+mn-lt"/>
                <a:hlinkClick r:id="rId2"/>
              </a:rPr>
              <a:t>esm.justice.cz </a:t>
            </a:r>
            <a:r>
              <a:rPr lang="cs-CZ" b="1" dirty="0">
                <a:latin typeface="+mn-lt"/>
              </a:rPr>
              <a:t>nebo</a:t>
            </a:r>
          </a:p>
          <a:p>
            <a:pPr marL="1352550" lvl="1" indent="-266700"/>
            <a:r>
              <a:rPr lang="cs-CZ" dirty="0">
                <a:latin typeface="+mn-lt"/>
              </a:rPr>
              <a:t>písemnou žádostí zaslanou na soud, který je příslušný k zápisu do evidence skutečných majitelů. </a:t>
            </a:r>
          </a:p>
          <a:p>
            <a:pPr marL="0" indent="0">
              <a:buNone/>
            </a:pPr>
            <a:r>
              <a:rPr lang="cs-CZ" dirty="0">
                <a:latin typeface="+mn-lt"/>
              </a:rPr>
              <a:t>5.   </a:t>
            </a:r>
            <a:r>
              <a:rPr lang="cs-CZ" u="sng" dirty="0">
                <a:latin typeface="+mn-lt"/>
              </a:rPr>
              <a:t>souhrnný rozpočet projektu</a:t>
            </a:r>
            <a:r>
              <a:rPr lang="cs-CZ" dirty="0">
                <a:latin typeface="+mn-lt"/>
              </a:rPr>
              <a:t>:</a:t>
            </a:r>
          </a:p>
          <a:p>
            <a:pPr marL="628650" indent="-266700"/>
            <a:r>
              <a:rPr lang="cs-CZ" dirty="0">
                <a:latin typeface="+mn-lt"/>
              </a:rPr>
              <a:t>formulář k vyplnění zveřejněn na dotačním portálu (excel – Příloha č. 2a nebo 2b),</a:t>
            </a:r>
          </a:p>
          <a:p>
            <a:pPr marL="0" indent="0">
              <a:buNone/>
            </a:pPr>
            <a:r>
              <a:rPr lang="cs-CZ" dirty="0">
                <a:latin typeface="+mn-lt"/>
              </a:rPr>
              <a:t>6.   </a:t>
            </a:r>
            <a:r>
              <a:rPr lang="cs-CZ" u="sng" dirty="0">
                <a:latin typeface="+mn-lt"/>
              </a:rPr>
              <a:t>položkový rozpočet projektu</a:t>
            </a:r>
            <a:r>
              <a:rPr lang="cs-CZ" dirty="0">
                <a:latin typeface="+mn-lt"/>
              </a:rPr>
              <a:t>:</a:t>
            </a:r>
          </a:p>
          <a:p>
            <a:pPr marL="628650" indent="-266700"/>
            <a:r>
              <a:rPr lang="cs-CZ" dirty="0">
                <a:latin typeface="+mn-lt"/>
              </a:rPr>
              <a:t>formulář k vyplnění zveřejněn na dotačním portálu (excel – Příloha č. 3a nebo 3b),</a:t>
            </a:r>
          </a:p>
          <a:p>
            <a:pPr marL="628650" indent="-266700"/>
            <a:endParaRPr lang="cs-CZ" sz="1400" dirty="0"/>
          </a:p>
          <a:p>
            <a:pPr marL="628650" indent="-266700"/>
            <a:endParaRPr lang="cs-CZ" sz="1400" dirty="0"/>
          </a:p>
          <a:p>
            <a:pPr marL="1352550" lvl="1" indent="-266700"/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val="303235497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4B689A-AC8A-4CC9-FF3C-750A67787E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BB656EF4-E54B-C62E-C1A3-E6FECCF4ED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91" y="1666875"/>
            <a:ext cx="11293454" cy="4724300"/>
          </a:xfrm>
        </p:spPr>
        <p:txBody>
          <a:bodyPr>
            <a:normAutofit/>
          </a:bodyPr>
          <a:lstStyle/>
          <a:p>
            <a:pPr marL="0" indent="0">
              <a:spcBef>
                <a:spcPts val="1200"/>
              </a:spcBef>
              <a:buNone/>
            </a:pPr>
            <a:r>
              <a:rPr lang="cs-CZ"/>
              <a:t>7.  </a:t>
            </a:r>
            <a:r>
              <a:rPr lang="cs-CZ" u="sng"/>
              <a:t>finanční plán</a:t>
            </a:r>
            <a:r>
              <a:rPr lang="cs-CZ"/>
              <a:t>:</a:t>
            </a:r>
          </a:p>
          <a:p>
            <a:pPr marL="628650" indent="-266700">
              <a:spcBef>
                <a:spcPts val="1200"/>
              </a:spcBef>
            </a:pPr>
            <a:r>
              <a:rPr lang="cs-CZ"/>
              <a:t>formulář k vyplnění zveřejněn na dotačním portálu (excel – Příloha č. 4),</a:t>
            </a:r>
          </a:p>
          <a:p>
            <a:pPr marL="0" indent="0">
              <a:spcBef>
                <a:spcPts val="1200"/>
              </a:spcBef>
              <a:buNone/>
            </a:pPr>
            <a:r>
              <a:rPr lang="cs-CZ">
                <a:latin typeface="+mn-lt"/>
              </a:rPr>
              <a:t>8.   </a:t>
            </a:r>
            <a:r>
              <a:rPr lang="cs-CZ" u="sng">
                <a:latin typeface="+mn-lt"/>
              </a:rPr>
              <a:t>čestné prohlášení producenta AVD o pověření servis. produkce v českém, slovenském nebo anglickém jazyce</a:t>
            </a:r>
            <a:r>
              <a:rPr lang="cs-CZ">
                <a:latin typeface="+mn-lt"/>
              </a:rPr>
              <a:t>:</a:t>
            </a:r>
          </a:p>
          <a:p>
            <a:pPr marL="628650" indent="-266700">
              <a:spcBef>
                <a:spcPts val="1200"/>
              </a:spcBef>
            </a:pPr>
            <a:r>
              <a:rPr lang="cs-CZ">
                <a:latin typeface="+mn-lt"/>
              </a:rPr>
              <a:t>jen </a:t>
            </a:r>
            <a:r>
              <a:rPr lang="cs-CZ" b="1">
                <a:latin typeface="+mn-lt"/>
              </a:rPr>
              <a:t>v případě servisní produkce</a:t>
            </a:r>
            <a:r>
              <a:rPr lang="cs-CZ">
                <a:latin typeface="+mn-lt"/>
              </a:rPr>
              <a:t>,</a:t>
            </a:r>
          </a:p>
          <a:p>
            <a:pPr marL="0" indent="0">
              <a:spcBef>
                <a:spcPts val="1200"/>
              </a:spcBef>
              <a:buNone/>
            </a:pPr>
            <a:r>
              <a:rPr lang="cs-CZ">
                <a:latin typeface="+mn-lt"/>
              </a:rPr>
              <a:t>9.   </a:t>
            </a:r>
            <a:r>
              <a:rPr lang="cs-CZ" u="sng">
                <a:latin typeface="+mn-lt"/>
              </a:rPr>
              <a:t>synopse a/nebo </a:t>
            </a:r>
            <a:r>
              <a:rPr lang="cs-CZ" u="sng" err="1">
                <a:latin typeface="+mn-lt"/>
              </a:rPr>
              <a:t>treatment</a:t>
            </a:r>
            <a:r>
              <a:rPr lang="cs-CZ" u="sng">
                <a:latin typeface="+mn-lt"/>
              </a:rPr>
              <a:t> AVD</a:t>
            </a:r>
            <a:r>
              <a:rPr lang="cs-CZ">
                <a:latin typeface="+mn-lt"/>
              </a:rPr>
              <a:t>:</a:t>
            </a:r>
          </a:p>
          <a:p>
            <a:pPr marL="628650" indent="-266700">
              <a:spcBef>
                <a:spcPts val="1200"/>
              </a:spcBef>
            </a:pPr>
            <a:r>
              <a:rPr lang="pl-PL">
                <a:latin typeface="+mn-lt"/>
              </a:rPr>
              <a:t>rozsah maximálně 2 str. A4</a:t>
            </a:r>
            <a:r>
              <a:rPr lang="cs-CZ">
                <a:latin typeface="+mn-lt"/>
              </a:rPr>
              <a:t>,</a:t>
            </a:r>
          </a:p>
          <a:p>
            <a:pPr marL="0" indent="0">
              <a:spcBef>
                <a:spcPts val="1200"/>
              </a:spcBef>
              <a:buNone/>
            </a:pPr>
            <a:r>
              <a:rPr lang="cs-CZ">
                <a:latin typeface="+mn-lt"/>
              </a:rPr>
              <a:t>10. </a:t>
            </a:r>
            <a:r>
              <a:rPr lang="cs-CZ" u="sng">
                <a:latin typeface="+mn-lt"/>
              </a:rPr>
              <a:t>scénář AVD</a:t>
            </a:r>
            <a:r>
              <a:rPr lang="cs-CZ">
                <a:latin typeface="+mn-lt"/>
              </a:rPr>
              <a:t>:</a:t>
            </a:r>
          </a:p>
          <a:p>
            <a:pPr marL="628650" indent="-266700">
              <a:spcBef>
                <a:spcPts val="1200"/>
              </a:spcBef>
            </a:pPr>
            <a:r>
              <a:rPr lang="cs-CZ" b="1">
                <a:latin typeface="+mn-lt"/>
              </a:rPr>
              <a:t>s výjimkou dokumentárních AVD</a:t>
            </a:r>
            <a:r>
              <a:rPr lang="cs-CZ">
                <a:latin typeface="+mn-lt"/>
              </a:rPr>
              <a:t>,</a:t>
            </a:r>
          </a:p>
          <a:p>
            <a:pPr marL="0" indent="0">
              <a:spcBef>
                <a:spcPts val="1200"/>
              </a:spcBef>
              <a:buNone/>
            </a:pPr>
            <a:r>
              <a:rPr lang="cs-CZ">
                <a:latin typeface="+mn-lt"/>
              </a:rPr>
              <a:t>11. </a:t>
            </a:r>
            <a:r>
              <a:rPr lang="cs-CZ" u="sng">
                <a:latin typeface="+mn-lt"/>
              </a:rPr>
              <a:t>scénář prvního dílu, </a:t>
            </a:r>
            <a:r>
              <a:rPr lang="cs-CZ" u="sng" err="1">
                <a:latin typeface="+mn-lt"/>
              </a:rPr>
              <a:t>storyline</a:t>
            </a:r>
            <a:r>
              <a:rPr lang="cs-CZ" u="sng">
                <a:latin typeface="+mn-lt"/>
              </a:rPr>
              <a:t> a synopsi ke každému dílu </a:t>
            </a:r>
            <a:r>
              <a:rPr lang="cs-CZ">
                <a:latin typeface="+mn-lt"/>
              </a:rPr>
              <a:t>:</a:t>
            </a:r>
          </a:p>
          <a:p>
            <a:pPr marL="628650" indent="-266700">
              <a:spcBef>
                <a:spcPts val="1200"/>
              </a:spcBef>
            </a:pPr>
            <a:r>
              <a:rPr lang="cs-CZ">
                <a:latin typeface="+mn-lt"/>
              </a:rPr>
              <a:t>u seriálů </a:t>
            </a:r>
            <a:r>
              <a:rPr lang="cs-CZ" err="1">
                <a:latin typeface="+mn-lt"/>
              </a:rPr>
              <a:t>storyline</a:t>
            </a:r>
            <a:r>
              <a:rPr lang="cs-CZ">
                <a:latin typeface="+mn-lt"/>
              </a:rPr>
              <a:t> (celkové shrnutí děje, rozsah max. 1 str. A4) a synopsi ke každému dílu (cca 600 znaků á díl),</a:t>
            </a:r>
          </a:p>
          <a:p>
            <a:pPr marL="628650" indent="-266700">
              <a:spcBef>
                <a:spcPts val="1200"/>
              </a:spcBef>
            </a:pPr>
            <a:r>
              <a:rPr lang="cs-CZ">
                <a:latin typeface="+mn-lt"/>
              </a:rPr>
              <a:t>u pilotu scénář pilotu a </a:t>
            </a:r>
            <a:r>
              <a:rPr lang="cs-CZ" err="1">
                <a:latin typeface="+mn-lt"/>
              </a:rPr>
              <a:t>storyline</a:t>
            </a:r>
            <a:r>
              <a:rPr lang="cs-CZ">
                <a:latin typeface="+mn-lt"/>
              </a:rPr>
              <a:t>,</a:t>
            </a:r>
          </a:p>
          <a:p>
            <a:pPr marL="628650" indent="-266700"/>
            <a:endParaRPr lang="cs-CZ">
              <a:latin typeface="+mn-lt"/>
            </a:endParaRPr>
          </a:p>
          <a:p>
            <a:pPr marL="1352550" lvl="1" indent="-266700"/>
            <a:endParaRPr lang="cs-CZ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47662173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5C92B8F-03F3-768C-72AF-4545A00A25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88EC474-8764-29CF-EA27-8492ED7693B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91" y="1666875"/>
            <a:ext cx="11293454" cy="4724300"/>
          </a:xfrm>
        </p:spPr>
        <p:txBody>
          <a:bodyPr>
            <a:normAutofit/>
          </a:bodyPr>
          <a:lstStyle/>
          <a:p>
            <a:pPr marL="0" indent="0">
              <a:spcBef>
                <a:spcPts val="1200"/>
              </a:spcBef>
              <a:buNone/>
            </a:pPr>
            <a:r>
              <a:rPr lang="cs-CZ"/>
              <a:t>12. </a:t>
            </a:r>
            <a:r>
              <a:rPr lang="cs-CZ" u="sng"/>
              <a:t>režisérská explikace tvůrčího záměru</a:t>
            </a:r>
            <a:r>
              <a:rPr lang="cs-CZ"/>
              <a:t>:</a:t>
            </a:r>
          </a:p>
          <a:p>
            <a:pPr marL="628650" indent="-266700">
              <a:spcBef>
                <a:spcPts val="1200"/>
              </a:spcBef>
            </a:pPr>
            <a:r>
              <a:rPr lang="pl-PL"/>
              <a:t>rozsah maximálně 1 strana A4</a:t>
            </a:r>
            <a:r>
              <a:rPr lang="cs-CZ"/>
              <a:t>,</a:t>
            </a:r>
          </a:p>
          <a:p>
            <a:pPr marL="0" indent="0">
              <a:spcBef>
                <a:spcPts val="1200"/>
              </a:spcBef>
              <a:buNone/>
            </a:pPr>
            <a:r>
              <a:rPr lang="cs-CZ"/>
              <a:t>13. </a:t>
            </a:r>
            <a:r>
              <a:rPr lang="cs-CZ" u="sng"/>
              <a:t>producentská explikace tvůrčího záměru</a:t>
            </a:r>
            <a:r>
              <a:rPr lang="cs-CZ"/>
              <a:t>:</a:t>
            </a:r>
          </a:p>
          <a:p>
            <a:pPr marL="628650" indent="-266700">
              <a:spcBef>
                <a:spcPts val="1200"/>
              </a:spcBef>
            </a:pPr>
            <a:r>
              <a:rPr lang="pl-PL"/>
              <a:t>rozsah maximálně 1 strana A4</a:t>
            </a:r>
            <a:r>
              <a:rPr lang="cs-CZ"/>
              <a:t>,</a:t>
            </a:r>
          </a:p>
          <a:p>
            <a:pPr marL="0" indent="0">
              <a:spcBef>
                <a:spcPts val="1200"/>
              </a:spcBef>
              <a:buNone/>
            </a:pPr>
            <a:r>
              <a:rPr lang="cs-CZ"/>
              <a:t>14. </a:t>
            </a:r>
            <a:r>
              <a:rPr lang="cs-CZ" u="sng"/>
              <a:t>životopisy hlavních členů realizačního týmu</a:t>
            </a:r>
            <a:r>
              <a:rPr lang="cs-CZ"/>
              <a:t>:</a:t>
            </a:r>
          </a:p>
          <a:p>
            <a:pPr marL="628650" indent="-266700">
              <a:spcBef>
                <a:spcPts val="1200"/>
              </a:spcBef>
            </a:pPr>
            <a:r>
              <a:rPr lang="cs-CZ"/>
              <a:t>zejména režiséra, autora </a:t>
            </a:r>
            <a:r>
              <a:rPr lang="cs-CZ" err="1"/>
              <a:t>treatmentu</a:t>
            </a:r>
            <a:r>
              <a:rPr lang="cs-CZ"/>
              <a:t> nebo scénáře, dramaturga, kameramana,</a:t>
            </a:r>
          </a:p>
          <a:p>
            <a:pPr marL="0" indent="0">
              <a:spcBef>
                <a:spcPts val="1200"/>
              </a:spcBef>
              <a:buNone/>
            </a:pPr>
            <a:r>
              <a:rPr lang="cs-CZ"/>
              <a:t>15. </a:t>
            </a:r>
            <a:r>
              <a:rPr lang="cs-CZ" u="sng"/>
              <a:t>prezentace dosavadní činnosti žadatele v oblasti kinematografie a filmového průmyslu</a:t>
            </a:r>
            <a:endParaRPr lang="cs-CZ"/>
          </a:p>
          <a:p>
            <a:pPr marL="628650" indent="-266700">
              <a:spcBef>
                <a:spcPts val="1200"/>
              </a:spcBef>
            </a:pPr>
            <a:endParaRPr lang="cs-CZ" sz="1400"/>
          </a:p>
          <a:p>
            <a:pPr marL="1352550" lvl="1" indent="-266700">
              <a:spcBef>
                <a:spcPts val="1200"/>
              </a:spcBef>
            </a:pPr>
            <a:endParaRPr lang="cs-CZ" sz="1600"/>
          </a:p>
        </p:txBody>
      </p:sp>
    </p:spTree>
    <p:extLst>
      <p:ext uri="{BB962C8B-B14F-4D97-AF65-F5344CB8AC3E}">
        <p14:creationId xmlns:p14="http://schemas.microsoft.com/office/powerpoint/2010/main" val="136371818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72E20E5-0474-4547-B2CE-3E0B52489C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490" y="1371600"/>
            <a:ext cx="10933309" cy="685799"/>
          </a:xfrm>
        </p:spPr>
        <p:txBody>
          <a:bodyPr>
            <a:normAutofit/>
          </a:bodyPr>
          <a:lstStyle/>
          <a:p>
            <a:r>
              <a:rPr lang="cs-CZ" sz="2800">
                <a:latin typeface="+mn-lt"/>
              </a:rPr>
              <a:t>VIII. Administrace žádostí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B0E24230-34B9-4829-9DCB-246637F2AD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2901" y="1981201"/>
            <a:ext cx="11428610" cy="43053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2000" b="1">
                <a:latin typeface="+mn-lt"/>
              </a:rPr>
              <a:t>Proces administrace</a:t>
            </a:r>
          </a:p>
          <a:p>
            <a:pPr marL="342900" indent="-342900">
              <a:buFont typeface="+mj-lt"/>
              <a:buAutoNum type="arabicPeriod"/>
            </a:pPr>
            <a:r>
              <a:rPr lang="cs-CZ" u="sng">
                <a:latin typeface="+mn-lt"/>
              </a:rPr>
              <a:t>kontrola formálních náležitostí</a:t>
            </a:r>
          </a:p>
          <a:p>
            <a:pPr indent="133350"/>
            <a:r>
              <a:rPr lang="cs-CZ">
                <a:latin typeface="+mn-lt"/>
              </a:rPr>
              <a:t>administrativní kontrola formálních náležitostí </a:t>
            </a:r>
            <a:r>
              <a:rPr lang="cs-CZ" b="1">
                <a:latin typeface="+mn-lt"/>
              </a:rPr>
              <a:t>VŠECH</a:t>
            </a:r>
            <a:r>
              <a:rPr lang="cs-CZ">
                <a:latin typeface="+mn-lt"/>
              </a:rPr>
              <a:t> doručených žádostí</a:t>
            </a:r>
          </a:p>
          <a:p>
            <a:pPr indent="0">
              <a:buNone/>
            </a:pPr>
            <a:endParaRPr lang="cs-CZ">
              <a:latin typeface="+mn-lt"/>
            </a:endParaRPr>
          </a:p>
          <a:p>
            <a:pPr marL="342900" indent="-342900">
              <a:buAutoNum type="arabicPeriod" startAt="2"/>
            </a:pPr>
            <a:r>
              <a:rPr lang="cs-CZ" u="sng">
                <a:latin typeface="+mn-lt"/>
              </a:rPr>
              <a:t>hodnocení žádostí</a:t>
            </a:r>
          </a:p>
          <a:p>
            <a:pPr marL="533400" indent="-171450"/>
            <a:r>
              <a:rPr lang="cs-CZ" b="1">
                <a:latin typeface="+mn-lt"/>
              </a:rPr>
              <a:t>Kritéria hodnocení </a:t>
            </a:r>
            <a:r>
              <a:rPr lang="cs-CZ">
                <a:latin typeface="+mn-lt"/>
              </a:rPr>
              <a:t>- bod 12.2.1. dotačního programu</a:t>
            </a:r>
            <a:r>
              <a:rPr lang="cs-CZ" b="1">
                <a:latin typeface="+mn-lt"/>
              </a:rPr>
              <a:t>:</a:t>
            </a:r>
          </a:p>
          <a:p>
            <a:pPr marL="990600" lvl="1" indent="-171450">
              <a:buFont typeface="Courier New" panose="02070309020205020404" pitchFamily="49" charset="0"/>
              <a:buChar char="o"/>
            </a:pPr>
            <a:r>
              <a:rPr lang="cs-CZ">
                <a:latin typeface="+mn-lt"/>
              </a:rPr>
              <a:t>obsahové/tematické propojení projektu s Brnem a Jihomoravským krajem,</a:t>
            </a:r>
          </a:p>
          <a:p>
            <a:pPr marL="990600" lvl="1" indent="-171450">
              <a:buFont typeface="Courier New" panose="02070309020205020404" pitchFamily="49" charset="0"/>
              <a:buChar char="o"/>
            </a:pPr>
            <a:r>
              <a:rPr lang="cs-CZ">
                <a:latin typeface="+mn-lt"/>
              </a:rPr>
              <a:t>způsob využití místních profesionálů v audiovizi a místních kulturních a kreativních průmyslů,</a:t>
            </a:r>
          </a:p>
          <a:p>
            <a:pPr marL="990600" lvl="1" indent="-171450">
              <a:buFont typeface="Courier New" panose="02070309020205020404" pitchFamily="49" charset="0"/>
              <a:buChar char="o"/>
            </a:pPr>
            <a:r>
              <a:rPr lang="cs-CZ">
                <a:latin typeface="+mn-lt"/>
              </a:rPr>
              <a:t>výše utracených prostředků v regionu,</a:t>
            </a:r>
          </a:p>
          <a:p>
            <a:pPr marL="990600" lvl="1" indent="-171450">
              <a:buFont typeface="Courier New" panose="02070309020205020404" pitchFamily="49" charset="0"/>
              <a:buChar char="o"/>
            </a:pPr>
            <a:r>
              <a:rPr lang="cs-CZ">
                <a:latin typeface="+mn-lt"/>
              </a:rPr>
              <a:t>propagační a marketingový potenciál projektu pro město Brno a Jihomoravský kraj,</a:t>
            </a:r>
          </a:p>
          <a:p>
            <a:pPr marL="990600" lvl="1" indent="-171450">
              <a:buFont typeface="Courier New" panose="02070309020205020404" pitchFamily="49" charset="0"/>
              <a:buChar char="o"/>
            </a:pPr>
            <a:r>
              <a:rPr lang="cs-CZ">
                <a:latin typeface="+mn-lt"/>
              </a:rPr>
              <a:t>rozsah domácí/zahraniční distribuce,</a:t>
            </a:r>
          </a:p>
          <a:p>
            <a:pPr marL="990600" lvl="1" indent="-171450">
              <a:buFont typeface="Courier New" panose="02070309020205020404" pitchFamily="49" charset="0"/>
              <a:buChar char="o"/>
            </a:pPr>
            <a:r>
              <a:rPr lang="cs-CZ">
                <a:latin typeface="+mn-lt"/>
              </a:rPr>
              <a:t>připravenost financování projektu.</a:t>
            </a:r>
          </a:p>
          <a:p>
            <a:pPr marL="819150" lvl="1" indent="0">
              <a:buNone/>
            </a:pPr>
            <a:endParaRPr lang="cs-CZ" sz="120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47620178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7B16C945-E770-436D-9E67-EAA9C8F324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92" y="2047875"/>
            <a:ext cx="5974254" cy="421364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>
                <a:latin typeface="+mn-lt"/>
              </a:rPr>
              <a:t>3. </a:t>
            </a:r>
            <a:r>
              <a:rPr lang="cs-CZ" u="sng">
                <a:latin typeface="+mn-lt"/>
              </a:rPr>
              <a:t>projednání žádostí v orgánech </a:t>
            </a:r>
            <a:r>
              <a:rPr lang="cs-CZ" u="sng" err="1">
                <a:latin typeface="+mn-lt"/>
              </a:rPr>
              <a:t>JmK</a:t>
            </a:r>
            <a:endParaRPr lang="cs-CZ" u="sng">
              <a:latin typeface="+mn-lt"/>
            </a:endParaRPr>
          </a:p>
          <a:p>
            <a:pPr marL="542925" indent="-180975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cs-CZ">
                <a:latin typeface="+mn-lt"/>
              </a:rPr>
              <a:t>nejpozději do 30.09.2026,</a:t>
            </a:r>
          </a:p>
          <a:p>
            <a:pPr marL="542925" indent="-180975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cs-CZ">
                <a:latin typeface="+mn-lt"/>
              </a:rPr>
              <a:t>informace o výsledcích </a:t>
            </a:r>
            <a:r>
              <a:rPr lang="cs-CZ" b="1">
                <a:latin typeface="+mn-lt"/>
              </a:rPr>
              <a:t>lze žadatelům sdělovat až po projednání </a:t>
            </a:r>
            <a:r>
              <a:rPr lang="cs-CZ">
                <a:latin typeface="+mn-lt"/>
              </a:rPr>
              <a:t>v Radě/Zastupitelstvu Jihomoravského kraje.</a:t>
            </a:r>
          </a:p>
          <a:p>
            <a:pPr marL="0" indent="0">
              <a:buNone/>
            </a:pPr>
            <a:endParaRPr lang="cs-CZ"/>
          </a:p>
        </p:txBody>
      </p:sp>
      <p:sp>
        <p:nvSpPr>
          <p:cNvPr id="10" name="Zástupný symbol pro číslo snímku 9">
            <a:extLst>
              <a:ext uri="{FF2B5EF4-FFF2-40B4-BE49-F238E27FC236}">
                <a16:creationId xmlns:a16="http://schemas.microsoft.com/office/drawing/2014/main" id="{2F1D1E97-930E-4C9E-A937-530A1814D1C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B67810B8-3D20-47E2-A090-97B37FE6A629}" type="slidenum">
              <a:rPr lang="cs-CZ" smtClean="0"/>
              <a:t>20</a:t>
            </a:fld>
            <a:endParaRPr lang="cs-CZ"/>
          </a:p>
        </p:txBody>
      </p:sp>
      <p:pic>
        <p:nvPicPr>
          <p:cNvPr id="6" name="Zástupný symbol obrázku 5" descr="Pásky s různými záznamy">
            <a:extLst>
              <a:ext uri="{FF2B5EF4-FFF2-40B4-BE49-F238E27FC236}">
                <a16:creationId xmlns:a16="http://schemas.microsoft.com/office/drawing/2014/main" id="{AF22580F-C945-8D14-8106-8AC46FECF977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67" r="18867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60233951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F6A29ED-218F-4628-8EA4-01098C6EBF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>
                <a:latin typeface="+mn-lt"/>
              </a:rPr>
              <a:t>IX. Kontaktní údaje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B9F4EC16-2E92-4A98-9AA1-59E79D8A0D1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14165" y="2990154"/>
            <a:ext cx="5305637" cy="3186808"/>
          </a:xfrm>
        </p:spPr>
        <p:txBody>
          <a:bodyPr>
            <a:normAutofit/>
          </a:bodyPr>
          <a:lstStyle/>
          <a:p>
            <a:pPr marL="0" indent="0" algn="l">
              <a:buNone/>
            </a:pPr>
            <a:endParaRPr lang="cs-CZ" b="1"/>
          </a:p>
          <a:p>
            <a:pPr marL="0" indent="0" algn="l">
              <a:buNone/>
            </a:pPr>
            <a:r>
              <a:rPr lang="cs-CZ" b="1">
                <a:latin typeface="+mn-lt"/>
              </a:rPr>
              <a:t>Bc. Veronika Plachá</a:t>
            </a:r>
          </a:p>
          <a:p>
            <a:pPr marL="0" indent="0" algn="l">
              <a:buNone/>
            </a:pPr>
            <a:r>
              <a:rPr lang="cs-CZ" sz="1600">
                <a:latin typeface="+mn-lt"/>
              </a:rPr>
              <a:t>email: </a:t>
            </a:r>
            <a:r>
              <a:rPr lang="cs-CZ" sz="1600">
                <a:latin typeface="+mn-lt"/>
                <a:hlinkClick r:id="rId2"/>
              </a:rPr>
              <a:t>placha.veronika@jmk.cz</a:t>
            </a:r>
            <a:endParaRPr lang="cs-CZ" sz="1600">
              <a:latin typeface="+mn-lt"/>
            </a:endParaRPr>
          </a:p>
          <a:p>
            <a:pPr marL="0" indent="0" algn="l">
              <a:buNone/>
            </a:pPr>
            <a:r>
              <a:rPr lang="cs-CZ" sz="1600">
                <a:latin typeface="+mn-lt"/>
              </a:rPr>
              <a:t>tel.: 541 652 910</a:t>
            </a:r>
          </a:p>
          <a:p>
            <a:pPr marL="0" indent="0" algn="l">
              <a:buNone/>
            </a:pPr>
            <a:endParaRPr lang="cs-CZ" sz="1600">
              <a:latin typeface="+mn-lt"/>
            </a:endParaRPr>
          </a:p>
          <a:p>
            <a:pPr marL="0" indent="0" algn="l">
              <a:buNone/>
            </a:pPr>
            <a:r>
              <a:rPr lang="cs-CZ" b="1">
                <a:latin typeface="+mn-lt"/>
              </a:rPr>
              <a:t>Ing. Eva Součková</a:t>
            </a:r>
          </a:p>
          <a:p>
            <a:pPr marL="0" indent="0" algn="l">
              <a:buNone/>
            </a:pPr>
            <a:r>
              <a:rPr lang="cs-CZ" sz="1600">
                <a:latin typeface="+mn-lt"/>
              </a:rPr>
              <a:t>email: </a:t>
            </a:r>
            <a:r>
              <a:rPr lang="cs-CZ" sz="1600">
                <a:latin typeface="+mn-lt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souckova.eva@jmk.cz</a:t>
            </a:r>
            <a:r>
              <a:rPr lang="cs-CZ" sz="1600">
                <a:latin typeface="+mn-lt"/>
              </a:rPr>
              <a:t> </a:t>
            </a:r>
          </a:p>
          <a:p>
            <a:pPr marL="0" indent="0" algn="l">
              <a:buNone/>
            </a:pPr>
            <a:r>
              <a:rPr lang="cs-CZ" sz="1600">
                <a:latin typeface="+mn-lt"/>
              </a:rPr>
              <a:t>tel.: 541 652 318</a:t>
            </a:r>
          </a:p>
          <a:p>
            <a:pPr marL="0" indent="0" algn="l">
              <a:buNone/>
            </a:pPr>
            <a:endParaRPr lang="cs-CZ" sz="1600">
              <a:latin typeface="+mn-lt"/>
            </a:endParaRPr>
          </a:p>
          <a:p>
            <a:pPr marL="0" indent="0" algn="l">
              <a:buNone/>
            </a:pPr>
            <a:endParaRPr lang="cs-CZ"/>
          </a:p>
          <a:p>
            <a:pPr marL="0" indent="0" algn="l">
              <a:buNone/>
            </a:pPr>
            <a:endParaRPr lang="cs-CZ" sz="1400" i="1"/>
          </a:p>
        </p:txBody>
      </p:sp>
    </p:spTree>
    <p:extLst>
      <p:ext uri="{BB962C8B-B14F-4D97-AF65-F5344CB8AC3E}">
        <p14:creationId xmlns:p14="http://schemas.microsoft.com/office/powerpoint/2010/main" val="246291038"/>
      </p:ext>
    </p:extLst>
  </p:cSld>
  <p:clrMapOvr>
    <a:masterClrMapping/>
  </p:clrMapOvr>
</p:sld>
</file>

<file path=ppt/theme/theme1.xml><?xml version="1.0" encoding="utf-8"?>
<a:theme xmlns:a="http://schemas.openxmlformats.org/drawingml/2006/main" name="Motiv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otiv1" id="{A894A03C-EA42-4A1D-9411-BCE6795F03A3}" vid="{8DDD4D1B-25A9-4DDF-8CBE-2709426FE0E2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webextensions/_rels/taskpanes.xml.rels><?xml version="1.0" encoding="UTF-8" standalone="yes"?>
<Relationships xmlns="http://schemas.openxmlformats.org/package/2006/relationships"><Relationship Id="rId1" Type="http://schemas.microsoft.com/office/2011/relationships/webextension" Target="webextension1.xml"/></Relationships>
</file>

<file path=ppt/webextensions/taskpanes.xml><?xml version="1.0" encoding="utf-8"?>
<wetp:taskpanes xmlns:wetp="http://schemas.microsoft.com/office/webextensions/taskpanes/2010/11">
  <wetp:taskpane dockstate="right" visibility="0" width="350" row="3">
    <wetp:webextensionref xmlns:r="http://schemas.openxmlformats.org/officeDocument/2006/relationships" r:id="rId1"/>
  </wetp:taskpane>
</wetp:taskpanes>
</file>

<file path=ppt/webextensions/webextension1.xml><?xml version="1.0" encoding="utf-8"?>
<we:webextension xmlns:we="http://schemas.microsoft.com/office/webextensions/webextension/2010/11" id="{FF7B8FF6-C48C-47AF-A070-063581831317}">
  <we:reference id="WA200005669" version="2.0.0.0" store="Omex" storeType="OMEX"/>
  <we:alternateReferences>
    <we:reference id="WA200005669" version="2.0.0.0" store="WA200005669" storeType="OMEX"/>
  </we:alternateReferences>
  <we:properties/>
  <we:bindings/>
  <we:snapshot xmlns:r="http://schemas.openxmlformats.org/officeDocument/2006/relationships"/>
</we:webextension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9cccfaa7-4bf1-42b3-8b91-9fb81b7f9697" xsi:nil="true"/>
    <lcf76f155ced4ddcb4097134ff3c332f xmlns="d2399262-2c93-47e8-bb25-1cf69ecd43d2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B420F35683F3AE4BA0C69A07D288F0F9" ma:contentTypeVersion="19" ma:contentTypeDescription="Vytvoří nový dokument" ma:contentTypeScope="" ma:versionID="7da3e5dac363ad3dd3e10485ad15b68b">
  <xsd:schema xmlns:xsd="http://www.w3.org/2001/XMLSchema" xmlns:xs="http://www.w3.org/2001/XMLSchema" xmlns:p="http://schemas.microsoft.com/office/2006/metadata/properties" xmlns:ns2="d2399262-2c93-47e8-bb25-1cf69ecd43d2" xmlns:ns3="9cccfaa7-4bf1-42b3-8b91-9fb81b7f9697" targetNamespace="http://schemas.microsoft.com/office/2006/metadata/properties" ma:root="true" ma:fieldsID="3f30d1b10386962468719672a8b1a8f8" ns2:_="" ns3:_="">
    <xsd:import namespace="d2399262-2c93-47e8-bb25-1cf69ecd43d2"/>
    <xsd:import namespace="9cccfaa7-4bf1-42b3-8b91-9fb81b7f969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OCR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2399262-2c93-47e8-bb25-1cf69ecd43d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Značky obrázků" ma:readOnly="false" ma:fieldId="{5cf76f15-5ced-4ddc-b409-7134ff3c332f}" ma:taxonomyMulti="true" ma:sspId="00968d64-1f8e-441e-963a-d9e2b804888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cccfaa7-4bf1-42b3-8b91-9fb81b7f9697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dílí se s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dílené s podrobnostmi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faf1f6a4-aa4a-409f-9ddc-52ea363a602a}" ma:internalName="TaxCatchAll" ma:showField="CatchAllData" ma:web="9cccfaa7-4bf1-42b3-8b91-9fb81b7f969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 obsahu"/>
        <xsd:element ref="dc:title" minOccurs="0" maxOccurs="1" ma:index="4" ma:displayName="Nadpis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B44B9958-DF1F-471B-A65D-9A70A490F2BD}">
  <ds:schemaRefs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purl.org/dc/dcmitype/"/>
    <ds:schemaRef ds:uri="9cccfaa7-4bf1-42b3-8b91-9fb81b7f9697"/>
    <ds:schemaRef ds:uri="d2399262-2c93-47e8-bb25-1cf69ecd43d2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A66E739F-B9C7-4650-8613-5FA823DE4B60}">
  <ds:schemaRefs>
    <ds:schemaRef ds:uri="9cccfaa7-4bf1-42b3-8b91-9fb81b7f9697"/>
    <ds:schemaRef ds:uri="d2399262-2c93-47e8-bb25-1cf69ecd43d2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597085F9-06B2-4691-88FE-97DCE7DFA21A}">
  <ds:schemaRefs>
    <ds:schemaRef ds:uri="http://schemas.microsoft.com/sharepoint/v3/contenttype/forms"/>
  </ds:schemaRefs>
</ds:datastoreItem>
</file>

<file path=docMetadata/LabelInfo.xml><?xml version="1.0" encoding="utf-8"?>
<clbl:labelList xmlns:clbl="http://schemas.microsoft.com/office/2020/mipLabelMetadata">
  <clbl:label id="{690ebb53-23a2-471a-9c6e-17bd0d11311e}" enabled="1" method="Privileged" siteId="{418bc066-1b00-4aad-ad98-9ead95bb26a9}" contentBits="0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1503</Words>
  <Application>Microsoft Office PowerPoint</Application>
  <PresentationFormat>Širokoúhlá obrazovka</PresentationFormat>
  <Paragraphs>187</Paragraphs>
  <Slides>21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21</vt:i4>
      </vt:variant>
    </vt:vector>
  </HeadingPairs>
  <TitlesOfParts>
    <vt:vector size="26" baseType="lpstr">
      <vt:lpstr>Arial</vt:lpstr>
      <vt:lpstr>Calibri</vt:lpstr>
      <vt:lpstr>Calibri Light</vt:lpstr>
      <vt:lpstr>Courier New</vt:lpstr>
      <vt:lpstr>Motiv1</vt:lpstr>
      <vt:lpstr>Prezentace aplikace PowerPoint</vt:lpstr>
      <vt:lpstr>Obsah</vt:lpstr>
      <vt:lpstr>    </vt:lpstr>
      <vt:lpstr> I. Základní informace  </vt:lpstr>
      <vt:lpstr>II. Vyloučené oblasti</vt:lpstr>
      <vt:lpstr>III. Podmínky podpory</vt:lpstr>
      <vt:lpstr>IV. Pravidla pro poskytnutí dotace</vt:lpstr>
      <vt:lpstr>Prezentace aplikace PowerPoint</vt:lpstr>
      <vt:lpstr>V. Projekt a rozpočet</vt:lpstr>
      <vt:lpstr>Prezentace aplikace PowerPoint</vt:lpstr>
      <vt:lpstr>Prezentace aplikace PowerPoint</vt:lpstr>
      <vt:lpstr>VI. Žadatel</vt:lpstr>
      <vt:lpstr>Prezentace aplikace PowerPoint</vt:lpstr>
      <vt:lpstr>VII. Podání žádosti</vt:lpstr>
      <vt:lpstr>Prezentace aplikace PowerPoint</vt:lpstr>
      <vt:lpstr>Prezentace aplikace PowerPoint</vt:lpstr>
      <vt:lpstr>Prezentace aplikace PowerPoint</vt:lpstr>
      <vt:lpstr>Prezentace aplikace PowerPoint</vt:lpstr>
      <vt:lpstr>VIII. Administrace žádostí</vt:lpstr>
      <vt:lpstr>Prezentace aplikace PowerPoint</vt:lpstr>
      <vt:lpstr>IX. Kontaktní údaje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Plachá Veronika</dc:creator>
  <cp:lastModifiedBy>Marešová Simona</cp:lastModifiedBy>
  <cp:revision>1</cp:revision>
  <dcterms:created xsi:type="dcterms:W3CDTF">2022-01-05T13:00:24Z</dcterms:created>
  <dcterms:modified xsi:type="dcterms:W3CDTF">2026-05-05T06:33:35Z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0x010100B420F35683F3AE4BA0C69A07D288F0F9</vt:lpwstr>
  </property>
  <property fmtid="{D5CDD505-2E9C-101B-9397-08002B2CF9AE}" pid="3" name="MediaServiceImageTags">
    <vt:lpwstr/>
  </property>
  <property fmtid="{D5CDD505-2E9C-101B-9397-08002B2CF9AE}" pid="4" name="MSIP_Label_690ebb53-23a2-471a-9c6e-17bd0d11311e_Enabled">
    <vt:lpwstr>true</vt:lpwstr>
  </property>
  <property fmtid="{D5CDD505-2E9C-101B-9397-08002B2CF9AE}" pid="5" name="MSIP_Label_690ebb53-23a2-471a-9c6e-17bd0d11311e_SetDate">
    <vt:lpwstr>2023-01-17T08:15:25Z</vt:lpwstr>
  </property>
  <property fmtid="{D5CDD505-2E9C-101B-9397-08002B2CF9AE}" pid="6" name="MSIP_Label_690ebb53-23a2-471a-9c6e-17bd0d11311e_Method">
    <vt:lpwstr>Privileged</vt:lpwstr>
  </property>
  <property fmtid="{D5CDD505-2E9C-101B-9397-08002B2CF9AE}" pid="7" name="MSIP_Label_690ebb53-23a2-471a-9c6e-17bd0d11311e_Name">
    <vt:lpwstr>690ebb53-23a2-471a-9c6e-17bd0d11311e</vt:lpwstr>
  </property>
  <property fmtid="{D5CDD505-2E9C-101B-9397-08002B2CF9AE}" pid="8" name="MSIP_Label_690ebb53-23a2-471a-9c6e-17bd0d11311e_SiteId">
    <vt:lpwstr>418bc066-1b00-4aad-ad98-9ead95bb26a9</vt:lpwstr>
  </property>
  <property fmtid="{D5CDD505-2E9C-101B-9397-08002B2CF9AE}" pid="9" name="MSIP_Label_690ebb53-23a2-471a-9c6e-17bd0d11311e_ActionId">
    <vt:lpwstr>823c2cea-3448-496c-a558-328b4dded680</vt:lpwstr>
  </property>
  <property fmtid="{D5CDD505-2E9C-101B-9397-08002B2CF9AE}" pid="10" name="MSIP_Label_690ebb53-23a2-471a-9c6e-17bd0d11311e_ContentBits">
    <vt:lpwstr>0</vt:lpwstr>
  </property>
</Properties>
</file>